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3" r:id="rId4"/>
    <p:sldMasterId id="2147483665" r:id="rId5"/>
    <p:sldMasterId id="2147483667" r:id="rId6"/>
    <p:sldMasterId id="2147483669" r:id="rId7"/>
    <p:sldMasterId id="2147483671" r:id="rId8"/>
    <p:sldMasterId id="2147483673" r:id="rId9"/>
  </p:sldMasterIdLst>
  <p:handoutMasterIdLst>
    <p:handoutMasterId r:id="rId30"/>
  </p:handoutMasterIdLst>
  <p:sldIdLst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6" r:id="rId18"/>
    <p:sldId id="267" r:id="rId19"/>
    <p:sldId id="268" r:id="rId20"/>
    <p:sldId id="269" r:id="rId21"/>
    <p:sldId id="271" r:id="rId22"/>
    <p:sldId id="270" r:id="rId23"/>
    <p:sldId id="272" r:id="rId24"/>
    <p:sldId id="273" r:id="rId25"/>
    <p:sldId id="274" r:id="rId26"/>
    <p:sldId id="275" r:id="rId27"/>
    <p:sldId id="276" r:id="rId28"/>
    <p:sldId id="265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2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6" y="315"/>
      </p:cViewPr>
      <p:guideLst>
        <p:guide orient="horz" pos="21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145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4EC56-8E46-498C-9F82-A1E67B0017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E617E-3889-48F8-A988-C1F6B731C0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image" Target="../media/image1.png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image" Target="../media/image12.png"/><Relationship Id="rId12" Type="http://schemas.openxmlformats.org/officeDocument/2006/relationships/tags" Target="../tags/tag72.xml"/><Relationship Id="rId11" Type="http://schemas.openxmlformats.org/officeDocument/2006/relationships/image" Target="../media/image11.png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../media/image1.png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3" Type="http://schemas.openxmlformats.org/officeDocument/2006/relationships/tags" Target="../tags/tag98.xml"/><Relationship Id="rId32" Type="http://schemas.openxmlformats.org/officeDocument/2006/relationships/tags" Target="../tags/tag97.xml"/><Relationship Id="rId31" Type="http://schemas.openxmlformats.org/officeDocument/2006/relationships/tags" Target="../tags/tag96.xml"/><Relationship Id="rId30" Type="http://schemas.openxmlformats.org/officeDocument/2006/relationships/tags" Target="../tags/tag95.xml"/><Relationship Id="rId3" Type="http://schemas.openxmlformats.org/officeDocument/2006/relationships/tags" Target="../tags/tag78.xml"/><Relationship Id="rId29" Type="http://schemas.openxmlformats.org/officeDocument/2006/relationships/tags" Target="../tags/tag94.xml"/><Relationship Id="rId28" Type="http://schemas.openxmlformats.org/officeDocument/2006/relationships/tags" Target="../tags/tag93.xml"/><Relationship Id="rId27" Type="http://schemas.openxmlformats.org/officeDocument/2006/relationships/tags" Target="../tags/tag92.xml"/><Relationship Id="rId26" Type="http://schemas.openxmlformats.org/officeDocument/2006/relationships/image" Target="../media/image7.png"/><Relationship Id="rId25" Type="http://schemas.openxmlformats.org/officeDocument/2006/relationships/tags" Target="../tags/tag91.xml"/><Relationship Id="rId24" Type="http://schemas.openxmlformats.org/officeDocument/2006/relationships/image" Target="../media/image10.png"/><Relationship Id="rId23" Type="http://schemas.openxmlformats.org/officeDocument/2006/relationships/tags" Target="../tags/tag90.xml"/><Relationship Id="rId22" Type="http://schemas.openxmlformats.org/officeDocument/2006/relationships/image" Target="../media/image9.png"/><Relationship Id="rId21" Type="http://schemas.openxmlformats.org/officeDocument/2006/relationships/tags" Target="../tags/tag89.xml"/><Relationship Id="rId20" Type="http://schemas.openxmlformats.org/officeDocument/2006/relationships/image" Target="../media/image13.png"/><Relationship Id="rId2" Type="http://schemas.openxmlformats.org/officeDocument/2006/relationships/tags" Target="../tags/tag77.xml"/><Relationship Id="rId19" Type="http://schemas.openxmlformats.org/officeDocument/2006/relationships/tags" Target="../tags/tag88.xml"/><Relationship Id="rId18" Type="http://schemas.openxmlformats.org/officeDocument/2006/relationships/image" Target="../media/image6.png"/><Relationship Id="rId17" Type="http://schemas.openxmlformats.org/officeDocument/2006/relationships/tags" Target="../tags/tag87.xml"/><Relationship Id="rId16" Type="http://schemas.openxmlformats.org/officeDocument/2006/relationships/image" Target="../media/image5.png"/><Relationship Id="rId15" Type="http://schemas.openxmlformats.org/officeDocument/2006/relationships/tags" Target="../tags/tag86.xml"/><Relationship Id="rId14" Type="http://schemas.openxmlformats.org/officeDocument/2006/relationships/image" Target="../media/image4.png"/><Relationship Id="rId13" Type="http://schemas.openxmlformats.org/officeDocument/2006/relationships/tags" Target="../tags/tag85.xml"/><Relationship Id="rId12" Type="http://schemas.openxmlformats.org/officeDocument/2006/relationships/image" Target="../media/image3.png"/><Relationship Id="rId11" Type="http://schemas.openxmlformats.org/officeDocument/2006/relationships/tags" Target="../tags/tag84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8" Type="http://schemas.openxmlformats.org/officeDocument/2006/relationships/tags" Target="../tags/tag115.xml"/><Relationship Id="rId17" Type="http://schemas.openxmlformats.org/officeDocument/2006/relationships/tags" Target="../tags/tag114.xml"/><Relationship Id="rId16" Type="http://schemas.openxmlformats.org/officeDocument/2006/relationships/tags" Target="../tags/tag113.xml"/><Relationship Id="rId15" Type="http://schemas.openxmlformats.org/officeDocument/2006/relationships/tags" Target="../tags/tag112.xml"/><Relationship Id="rId14" Type="http://schemas.openxmlformats.org/officeDocument/2006/relationships/tags" Target="../tags/tag111.xml"/><Relationship Id="rId13" Type="http://schemas.openxmlformats.org/officeDocument/2006/relationships/tags" Target="../tags/tag110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8" Type="http://schemas.openxmlformats.org/officeDocument/2006/relationships/tags" Target="../tags/tag179.xml"/><Relationship Id="rId17" Type="http://schemas.openxmlformats.org/officeDocument/2006/relationships/tags" Target="../tags/tag178.xml"/><Relationship Id="rId16" Type="http://schemas.openxmlformats.org/officeDocument/2006/relationships/image" Target="../media/image1.png"/><Relationship Id="rId15" Type="http://schemas.openxmlformats.org/officeDocument/2006/relationships/tags" Target="../tags/tag177.xml"/><Relationship Id="rId14" Type="http://schemas.openxmlformats.org/officeDocument/2006/relationships/tags" Target="../tags/tag176.xml"/><Relationship Id="rId13" Type="http://schemas.openxmlformats.org/officeDocument/2006/relationships/image" Target="../media/image12.png"/><Relationship Id="rId12" Type="http://schemas.openxmlformats.org/officeDocument/2006/relationships/tags" Target="../tags/tag175.xml"/><Relationship Id="rId11" Type="http://schemas.openxmlformats.org/officeDocument/2006/relationships/image" Target="../media/image11.png"/><Relationship Id="rId10" Type="http://schemas.openxmlformats.org/officeDocument/2006/relationships/tags" Target="../tags/tag174.xm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265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323.xml"/><Relationship Id="rId8" Type="http://schemas.openxmlformats.org/officeDocument/2006/relationships/image" Target="../media/image1.png"/><Relationship Id="rId7" Type="http://schemas.openxmlformats.org/officeDocument/2006/relationships/tags" Target="../tags/tag322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33" Type="http://schemas.openxmlformats.org/officeDocument/2006/relationships/tags" Target="../tags/tag338.xml"/><Relationship Id="rId32" Type="http://schemas.openxmlformats.org/officeDocument/2006/relationships/tags" Target="../tags/tag337.xml"/><Relationship Id="rId31" Type="http://schemas.openxmlformats.org/officeDocument/2006/relationships/tags" Target="../tags/tag336.xml"/><Relationship Id="rId30" Type="http://schemas.openxmlformats.org/officeDocument/2006/relationships/tags" Target="../tags/tag335.xml"/><Relationship Id="rId3" Type="http://schemas.openxmlformats.org/officeDocument/2006/relationships/tags" Target="../tags/tag318.xml"/><Relationship Id="rId29" Type="http://schemas.openxmlformats.org/officeDocument/2006/relationships/tags" Target="../tags/tag334.xml"/><Relationship Id="rId28" Type="http://schemas.openxmlformats.org/officeDocument/2006/relationships/tags" Target="../tags/tag333.xml"/><Relationship Id="rId27" Type="http://schemas.openxmlformats.org/officeDocument/2006/relationships/tags" Target="../tags/tag332.xml"/><Relationship Id="rId26" Type="http://schemas.openxmlformats.org/officeDocument/2006/relationships/image" Target="../media/image7.png"/><Relationship Id="rId25" Type="http://schemas.openxmlformats.org/officeDocument/2006/relationships/tags" Target="../tags/tag331.xml"/><Relationship Id="rId24" Type="http://schemas.openxmlformats.org/officeDocument/2006/relationships/image" Target="../media/image10.png"/><Relationship Id="rId23" Type="http://schemas.openxmlformats.org/officeDocument/2006/relationships/tags" Target="../tags/tag330.xml"/><Relationship Id="rId22" Type="http://schemas.openxmlformats.org/officeDocument/2006/relationships/image" Target="../media/image9.png"/><Relationship Id="rId21" Type="http://schemas.openxmlformats.org/officeDocument/2006/relationships/tags" Target="../tags/tag329.xml"/><Relationship Id="rId20" Type="http://schemas.openxmlformats.org/officeDocument/2006/relationships/image" Target="../media/image13.png"/><Relationship Id="rId2" Type="http://schemas.openxmlformats.org/officeDocument/2006/relationships/tags" Target="../tags/tag317.xml"/><Relationship Id="rId19" Type="http://schemas.openxmlformats.org/officeDocument/2006/relationships/tags" Target="../tags/tag328.xml"/><Relationship Id="rId18" Type="http://schemas.openxmlformats.org/officeDocument/2006/relationships/image" Target="../media/image6.png"/><Relationship Id="rId17" Type="http://schemas.openxmlformats.org/officeDocument/2006/relationships/tags" Target="../tags/tag327.xml"/><Relationship Id="rId16" Type="http://schemas.openxmlformats.org/officeDocument/2006/relationships/image" Target="../media/image5.png"/><Relationship Id="rId15" Type="http://schemas.openxmlformats.org/officeDocument/2006/relationships/tags" Target="../tags/tag326.xml"/><Relationship Id="rId14" Type="http://schemas.openxmlformats.org/officeDocument/2006/relationships/image" Target="../media/image4.png"/><Relationship Id="rId13" Type="http://schemas.openxmlformats.org/officeDocument/2006/relationships/tags" Target="../tags/tag325.xml"/><Relationship Id="rId12" Type="http://schemas.openxmlformats.org/officeDocument/2006/relationships/image" Target="../media/image3.png"/><Relationship Id="rId11" Type="http://schemas.openxmlformats.org/officeDocument/2006/relationships/tags" Target="../tags/tag324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image" Target="../media/image1.png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4" Type="http://schemas.openxmlformats.org/officeDocument/2006/relationships/tags" Target="../tags/tag62.xml"/><Relationship Id="rId33" Type="http://schemas.openxmlformats.org/officeDocument/2006/relationships/tags" Target="../tags/tag61.xml"/><Relationship Id="rId32" Type="http://schemas.openxmlformats.org/officeDocument/2006/relationships/tags" Target="../tags/tag60.xml"/><Relationship Id="rId31" Type="http://schemas.openxmlformats.org/officeDocument/2006/relationships/tags" Target="../tags/tag59.xml"/><Relationship Id="rId30" Type="http://schemas.openxmlformats.org/officeDocument/2006/relationships/tags" Target="../tags/tag58.xml"/><Relationship Id="rId3" Type="http://schemas.openxmlformats.org/officeDocument/2006/relationships/tags" Target="../tags/tag41.xml"/><Relationship Id="rId29" Type="http://schemas.openxmlformats.org/officeDocument/2006/relationships/tags" Target="../tags/tag57.xml"/><Relationship Id="rId28" Type="http://schemas.openxmlformats.org/officeDocument/2006/relationships/tags" Target="../tags/tag56.xml"/><Relationship Id="rId27" Type="http://schemas.openxmlformats.org/officeDocument/2006/relationships/tags" Target="../tags/tag55.xml"/><Relationship Id="rId26" Type="http://schemas.openxmlformats.org/officeDocument/2006/relationships/image" Target="../media/image10.png"/><Relationship Id="rId25" Type="http://schemas.openxmlformats.org/officeDocument/2006/relationships/tags" Target="../tags/tag54.xml"/><Relationship Id="rId24" Type="http://schemas.openxmlformats.org/officeDocument/2006/relationships/image" Target="../media/image9.png"/><Relationship Id="rId23" Type="http://schemas.openxmlformats.org/officeDocument/2006/relationships/tags" Target="../tags/tag53.xml"/><Relationship Id="rId22" Type="http://schemas.openxmlformats.org/officeDocument/2006/relationships/image" Target="../media/image8.png"/><Relationship Id="rId21" Type="http://schemas.openxmlformats.org/officeDocument/2006/relationships/tags" Target="../tags/tag52.xml"/><Relationship Id="rId20" Type="http://schemas.openxmlformats.org/officeDocument/2006/relationships/image" Target="../media/image7.png"/><Relationship Id="rId2" Type="http://schemas.openxmlformats.org/officeDocument/2006/relationships/tags" Target="../tags/tag40.xml"/><Relationship Id="rId19" Type="http://schemas.openxmlformats.org/officeDocument/2006/relationships/tags" Target="../tags/tag51.xml"/><Relationship Id="rId18" Type="http://schemas.openxmlformats.org/officeDocument/2006/relationships/image" Target="../media/image6.png"/><Relationship Id="rId17" Type="http://schemas.openxmlformats.org/officeDocument/2006/relationships/tags" Target="../tags/tag50.xml"/><Relationship Id="rId16" Type="http://schemas.openxmlformats.org/officeDocument/2006/relationships/image" Target="../media/image5.png"/><Relationship Id="rId15" Type="http://schemas.openxmlformats.org/officeDocument/2006/relationships/tags" Target="../tags/tag49.xml"/><Relationship Id="rId14" Type="http://schemas.openxmlformats.org/officeDocument/2006/relationships/image" Target="../media/image4.png"/><Relationship Id="rId13" Type="http://schemas.openxmlformats.org/officeDocument/2006/relationships/tags" Target="../tags/tag48.xml"/><Relationship Id="rId12" Type="http://schemas.openxmlformats.org/officeDocument/2006/relationships/image" Target="../media/image3.png"/><Relationship Id="rId11" Type="http://schemas.openxmlformats.org/officeDocument/2006/relationships/tags" Target="../tags/tag47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-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34746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6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 userDrawn="1">
            <p:custDataLst>
              <p:tags r:id="rId7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8"/>
            </p:custDataLst>
          </p:nvPr>
        </p:nvSpPr>
        <p:spPr>
          <a:xfrm>
            <a:off x="618506" y="51340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形 6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/>
          <a:srcRect b="13884"/>
          <a:stretch>
            <a:fillRect/>
          </a:stretch>
        </p:blipFill>
        <p:spPr>
          <a:xfrm flipH="1">
            <a:off x="2568448" y="5502451"/>
            <a:ext cx="6582918" cy="135555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rcRect l="594" r="46624" b="3478"/>
          <a:stretch>
            <a:fillRect/>
          </a:stretch>
        </p:blipFill>
        <p:spPr>
          <a:xfrm flipH="1">
            <a:off x="7371732" y="4578602"/>
            <a:ext cx="4820268" cy="2279398"/>
          </a:xfrm>
          <a:custGeom>
            <a:avLst/>
            <a:gdLst>
              <a:gd name="connsiteX0" fmla="*/ 5162653 w 5162653"/>
              <a:gd name="connsiteY0" fmla="*/ 0 h 2441304"/>
              <a:gd name="connsiteX1" fmla="*/ 0 w 5162653"/>
              <a:gd name="connsiteY1" fmla="*/ 0 h 2441304"/>
              <a:gd name="connsiteX2" fmla="*/ 0 w 5162653"/>
              <a:gd name="connsiteY2" fmla="*/ 2441304 h 2441304"/>
              <a:gd name="connsiteX3" fmla="*/ 5162653 w 5162653"/>
              <a:gd name="connsiteY3" fmla="*/ 2441304 h 244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653" h="2441304">
                <a:moveTo>
                  <a:pt x="5162653" y="0"/>
                </a:moveTo>
                <a:lnTo>
                  <a:pt x="0" y="0"/>
                </a:lnTo>
                <a:lnTo>
                  <a:pt x="0" y="2441304"/>
                </a:lnTo>
                <a:lnTo>
                  <a:pt x="5162653" y="2441304"/>
                </a:lnTo>
                <a:close/>
              </a:path>
            </a:pathLst>
          </a:custGeom>
        </p:spPr>
      </p:pic>
      <p:pic>
        <p:nvPicPr>
          <p:cNvPr id="12" name="图形 11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rcRect l="62214" b="2790"/>
          <a:stretch>
            <a:fillRect/>
          </a:stretch>
        </p:blipFill>
        <p:spPr>
          <a:xfrm flipH="1">
            <a:off x="0" y="3809635"/>
            <a:ext cx="4582162" cy="3048365"/>
          </a:xfrm>
          <a:custGeom>
            <a:avLst/>
            <a:gdLst>
              <a:gd name="connsiteX0" fmla="*/ 4606825 w 4606825"/>
              <a:gd name="connsiteY0" fmla="*/ 0 h 3064773"/>
              <a:gd name="connsiteX1" fmla="*/ 0 w 4606825"/>
              <a:gd name="connsiteY1" fmla="*/ 0 h 3064773"/>
              <a:gd name="connsiteX2" fmla="*/ 0 w 4606825"/>
              <a:gd name="connsiteY2" fmla="*/ 3064773 h 3064773"/>
              <a:gd name="connsiteX3" fmla="*/ 4606825 w 4606825"/>
              <a:gd name="connsiteY3" fmla="*/ 3064773 h 30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825" h="3064773">
                <a:moveTo>
                  <a:pt x="4606825" y="0"/>
                </a:moveTo>
                <a:lnTo>
                  <a:pt x="0" y="0"/>
                </a:lnTo>
                <a:lnTo>
                  <a:pt x="0" y="3064773"/>
                </a:lnTo>
                <a:lnTo>
                  <a:pt x="4606825" y="3064773"/>
                </a:lnTo>
                <a:close/>
              </a:path>
            </a:pathLst>
          </a:custGeom>
        </p:spPr>
      </p:pic>
      <p:pic>
        <p:nvPicPr>
          <p:cNvPr id="13" name="图形 12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 idx="17826049" hasCustomPrompt="1"/>
            <p:custDataLst>
              <p:tags r:id="rId17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16" name="节编号 3"/>
          <p:cNvSpPr>
            <a:spLocks noGrp="1"/>
          </p:cNvSpPr>
          <p:nvPr>
            <p:ph type="body" sz="quarter" idx="17826561" hasCustomPrompt="1"/>
            <p:custDataLst>
              <p:tags r:id="rId18"/>
            </p:custDataLst>
          </p:nvPr>
        </p:nvSpPr>
        <p:spPr>
          <a:xfrm>
            <a:off x="5332413" y="1905000"/>
            <a:ext cx="1527175" cy="1524000"/>
          </a:xfrm>
          <a:prstGeom prst="ellipse">
            <a:avLst/>
          </a:prstGeom>
          <a:ln w="12700">
            <a:noFill/>
          </a:ln>
        </p:spPr>
        <p:txBody>
          <a:bodyPr vert="horz" wrap="none" lIns="0" tIns="0" rIns="0" bIns="0" anchor="ctr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zh-CN" altLang="en-US" dirty="0"/>
              <a:t>01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21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 userDrawn="1">
            <p:custDataLst>
              <p:tags r:id="rId4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5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5" name="十字形 4"/>
          <p:cNvSpPr/>
          <p:nvPr userDrawn="1">
            <p:custDataLst>
              <p:tags r:id="rId6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" name="图形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19" name="图形 18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0500360" y="4168140"/>
            <a:ext cx="1502410" cy="268986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0652760" y="4855210"/>
            <a:ext cx="1539240" cy="2002790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451614" y="4834670"/>
            <a:ext cx="4891747" cy="2023330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0" y="4191332"/>
            <a:ext cx="1312435" cy="2666666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0" y="5213206"/>
            <a:ext cx="1681495" cy="126890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032313" y="4653653"/>
            <a:ext cx="936351" cy="2204347"/>
          </a:xfrm>
          <a:prstGeom prst="rect">
            <a:avLst/>
          </a:prstGeom>
        </p:spPr>
      </p:pic>
      <p:pic>
        <p:nvPicPr>
          <p:cNvPr id="22" name="图形 21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 flipH="1">
            <a:off x="7301143" y="5073390"/>
            <a:ext cx="2533869" cy="1784610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 flipH="1">
            <a:off x="9586802" y="5583510"/>
            <a:ext cx="1235424" cy="1274490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 flipH="1">
            <a:off x="10871380" y="5019260"/>
            <a:ext cx="1320620" cy="1348247"/>
          </a:xfrm>
          <a:prstGeom prst="rect">
            <a:avLst/>
          </a:prstGeom>
        </p:spPr>
      </p:pic>
      <p:sp>
        <p:nvSpPr>
          <p:cNvPr id="6" name="日期占位符 3"/>
          <p:cNvSpPr>
            <a:spLocks noGrp="1"/>
          </p:cNvSpPr>
          <p:nvPr>
            <p:ph type="dt" sz="half" idx="10"/>
            <p:custDataLst>
              <p:tags r:id="rId2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2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2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7" name="图形 29"/>
          <p:cNvSpPr/>
          <p:nvPr userDrawn="1">
            <p:custDataLst>
              <p:tags r:id="rId30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31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Subtitle 25"/>
          <p:cNvSpPr>
            <a:spLocks noGrp="1"/>
          </p:cNvSpPr>
          <p:nvPr>
            <p:ph type="body" idx="17826305" hasCustomPrompt="1"/>
            <p:custDataLst>
              <p:tags r:id="rId32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6" name="标题 1"/>
          <p:cNvSpPr>
            <a:spLocks noGrp="1"/>
          </p:cNvSpPr>
          <p:nvPr>
            <p:ph type="ctrTitle" idx="17826049" hasCustomPrompt="1"/>
            <p:custDataLst>
              <p:tags r:id="rId33"/>
            </p:custDataLst>
          </p:nvPr>
        </p:nvSpPr>
        <p:spPr>
          <a:xfrm>
            <a:off x="3364089" y="3175000"/>
            <a:ext cx="5451122" cy="10160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4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548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5054600" y="1143000"/>
            <a:ext cx="6121400" cy="4572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34746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6385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6386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6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 userDrawn="1">
            <p:custDataLst>
              <p:tags r:id="rId7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8"/>
            </p:custDataLst>
          </p:nvPr>
        </p:nvSpPr>
        <p:spPr>
          <a:xfrm>
            <a:off x="618506" y="51340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6387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形 6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/>
          <a:srcRect b="13884"/>
          <a:stretch>
            <a:fillRect/>
          </a:stretch>
        </p:blipFill>
        <p:spPr>
          <a:xfrm flipH="1">
            <a:off x="2568448" y="5502451"/>
            <a:ext cx="6582918" cy="135555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rcRect l="594" r="46624" b="3478"/>
          <a:stretch>
            <a:fillRect/>
          </a:stretch>
        </p:blipFill>
        <p:spPr>
          <a:xfrm flipH="1">
            <a:off x="7371732" y="4578602"/>
            <a:ext cx="4820268" cy="2279398"/>
          </a:xfrm>
          <a:custGeom>
            <a:avLst/>
            <a:gdLst>
              <a:gd name="connsiteX0" fmla="*/ 5162653 w 5162653"/>
              <a:gd name="connsiteY0" fmla="*/ 0 h 2441304"/>
              <a:gd name="connsiteX1" fmla="*/ 0 w 5162653"/>
              <a:gd name="connsiteY1" fmla="*/ 0 h 2441304"/>
              <a:gd name="connsiteX2" fmla="*/ 0 w 5162653"/>
              <a:gd name="connsiteY2" fmla="*/ 2441304 h 2441304"/>
              <a:gd name="connsiteX3" fmla="*/ 5162653 w 5162653"/>
              <a:gd name="connsiteY3" fmla="*/ 2441304 h 244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653" h="2441304">
                <a:moveTo>
                  <a:pt x="5162653" y="0"/>
                </a:moveTo>
                <a:lnTo>
                  <a:pt x="0" y="0"/>
                </a:lnTo>
                <a:lnTo>
                  <a:pt x="0" y="2441304"/>
                </a:lnTo>
                <a:lnTo>
                  <a:pt x="5162653" y="2441304"/>
                </a:lnTo>
                <a:close/>
              </a:path>
            </a:pathLst>
          </a:custGeom>
        </p:spPr>
      </p:pic>
      <p:pic>
        <p:nvPicPr>
          <p:cNvPr id="12" name="图形 11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rcRect l="62214" b="2790"/>
          <a:stretch>
            <a:fillRect/>
          </a:stretch>
        </p:blipFill>
        <p:spPr>
          <a:xfrm flipH="1">
            <a:off x="0" y="3809635"/>
            <a:ext cx="4582162" cy="3048365"/>
          </a:xfrm>
          <a:custGeom>
            <a:avLst/>
            <a:gdLst>
              <a:gd name="connsiteX0" fmla="*/ 4606825 w 4606825"/>
              <a:gd name="connsiteY0" fmla="*/ 0 h 3064773"/>
              <a:gd name="connsiteX1" fmla="*/ 0 w 4606825"/>
              <a:gd name="connsiteY1" fmla="*/ 0 h 3064773"/>
              <a:gd name="connsiteX2" fmla="*/ 0 w 4606825"/>
              <a:gd name="connsiteY2" fmla="*/ 3064773 h 3064773"/>
              <a:gd name="connsiteX3" fmla="*/ 4606825 w 4606825"/>
              <a:gd name="connsiteY3" fmla="*/ 3064773 h 30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825" h="3064773">
                <a:moveTo>
                  <a:pt x="4606825" y="0"/>
                </a:moveTo>
                <a:lnTo>
                  <a:pt x="0" y="0"/>
                </a:lnTo>
                <a:lnTo>
                  <a:pt x="0" y="3064773"/>
                </a:lnTo>
                <a:lnTo>
                  <a:pt x="4606825" y="3064773"/>
                </a:lnTo>
                <a:close/>
              </a:path>
            </a:pathLst>
          </a:custGeom>
        </p:spPr>
      </p:pic>
      <p:pic>
        <p:nvPicPr>
          <p:cNvPr id="13" name="图形 12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 idx="16388" hasCustomPrompt="1"/>
            <p:custDataLst>
              <p:tags r:id="rId17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16" name="节编号 3"/>
          <p:cNvSpPr>
            <a:spLocks noGrp="1"/>
          </p:cNvSpPr>
          <p:nvPr>
            <p:ph type="body" sz="quarter" idx="16389" hasCustomPrompt="1"/>
            <p:custDataLst>
              <p:tags r:id="rId18"/>
            </p:custDataLst>
          </p:nvPr>
        </p:nvSpPr>
        <p:spPr>
          <a:xfrm>
            <a:off x="5332413" y="1905000"/>
            <a:ext cx="1527175" cy="1524000"/>
          </a:xfrm>
          <a:prstGeom prst="ellipse">
            <a:avLst/>
          </a:prstGeom>
          <a:ln w="12700">
            <a:noFill/>
          </a:ln>
        </p:spPr>
        <p:txBody>
          <a:bodyPr vert="horz" wrap="none" lIns="0" tIns="0" rIns="0" bIns="0" anchor="ctr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zh-CN" altLang="en-US" dirty="0"/>
              <a:t>01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3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835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609600"/>
            <a:ext cx="10972800" cy="2692400"/>
          </a:xfrm>
          <a:custGeom>
            <a:avLst/>
            <a:gdLst>
              <a:gd name="connisteX0" fmla="*/ 0 w 10972800"/>
              <a:gd name="connsiteY0" fmla="*/ 203200 h 2692400"/>
              <a:gd name="connisteX1" fmla="*/ 203200 w 10972800"/>
              <a:gd name="connsiteY1" fmla="*/ 0 h 2692400"/>
              <a:gd name="connisteX2" fmla="*/ 10769600 w 10972800"/>
              <a:gd name="connsiteY2" fmla="*/ 0 h 2692400"/>
              <a:gd name="connisteX3" fmla="*/ 10972800 w 10972800"/>
              <a:gd name="connsiteY3" fmla="*/ 203200 h 2692400"/>
              <a:gd name="connisteX4" fmla="*/ 10972800 w 10972800"/>
              <a:gd name="connsiteY4" fmla="*/ 2489200 h 2692400"/>
              <a:gd name="connisteX5" fmla="*/ 10769600 w 10972800"/>
              <a:gd name="connsiteY5" fmla="*/ 2692400 h 2692400"/>
              <a:gd name="connisteX6" fmla="*/ 203200 w 10972800"/>
              <a:gd name="connsiteY6" fmla="*/ 2692400 h 2692400"/>
              <a:gd name="connisteX7" fmla="*/ 0 w 10972800"/>
              <a:gd name="connsiteY7" fmla="*/ 2489200 h 2692400"/>
              <a:gd name="connisteX8" fmla="*/ 0 w 10972800"/>
              <a:gd name="connsiteY8" fmla="*/ 2032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92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489200"/>
                </a:lnTo>
                <a:cubicBezTo>
                  <a:pt x="10972800" y="2601424"/>
                  <a:pt x="10881824" y="2692400"/>
                  <a:pt x="107696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09600" y="5334000"/>
            <a:ext cx="50800" cy="914400"/>
          </a:xfrm>
          <a:custGeom>
            <a:avLst/>
            <a:gdLst>
              <a:gd name="connisteX0" fmla="*/ 0 w 50800"/>
              <a:gd name="connsiteY0" fmla="*/ 25400 h 914400"/>
              <a:gd name="connisteX1" fmla="*/ 25400 w 50800"/>
              <a:gd name="connsiteY1" fmla="*/ 0 h 914400"/>
              <a:gd name="connisteX2" fmla="*/ 25400 w 50800"/>
              <a:gd name="connsiteY2" fmla="*/ 0 h 914400"/>
              <a:gd name="connisteX3" fmla="*/ 50800 w 50800"/>
              <a:gd name="connsiteY3" fmla="*/ 25400 h 914400"/>
              <a:gd name="connisteX4" fmla="*/ 50800 w 50800"/>
              <a:gd name="connsiteY4" fmla="*/ 889000 h 914400"/>
              <a:gd name="connisteX5" fmla="*/ 25400 w 50800"/>
              <a:gd name="connsiteY5" fmla="*/ 914400 h 914400"/>
              <a:gd name="connisteX6" fmla="*/ 25400 w 50800"/>
              <a:gd name="connsiteY6" fmla="*/ 914400 h 914400"/>
              <a:gd name="connisteX7" fmla="*/ 0 w 50800"/>
              <a:gd name="connsiteY7" fmla="*/ 889000 h 914400"/>
              <a:gd name="connisteX8" fmla="*/ 0 w 50800"/>
              <a:gd name="connsiteY8" fmla="*/ 254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914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889000"/>
                </a:lnTo>
                <a:cubicBezTo>
                  <a:pt x="50800" y="903028"/>
                  <a:pt x="39428" y="914400"/>
                  <a:pt x="25400" y="914400"/>
                </a:cubicBezTo>
                <a:lnTo>
                  <a:pt x="25400" y="914400"/>
                </a:lnTo>
                <a:cubicBezTo>
                  <a:pt x="11372" y="914400"/>
                  <a:pt x="0" y="903028"/>
                  <a:pt x="0" y="889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5334000"/>
            <a:ext cx="10820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3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3454400"/>
            <a:ext cx="10972800" cy="2794000"/>
          </a:xfrm>
          <a:custGeom>
            <a:avLst/>
            <a:gdLst>
              <a:gd name="connisteX0" fmla="*/ 0 w 10972800"/>
              <a:gd name="connsiteY0" fmla="*/ 203200 h 2794000"/>
              <a:gd name="connisteX1" fmla="*/ 203200 w 10972800"/>
              <a:gd name="connsiteY1" fmla="*/ 0 h 2794000"/>
              <a:gd name="connisteX2" fmla="*/ 10769600 w 10972800"/>
              <a:gd name="connsiteY2" fmla="*/ 0 h 2794000"/>
              <a:gd name="connisteX3" fmla="*/ 10972800 w 10972800"/>
              <a:gd name="connsiteY3" fmla="*/ 203200 h 2794000"/>
              <a:gd name="connisteX4" fmla="*/ 10972800 w 10972800"/>
              <a:gd name="connsiteY4" fmla="*/ 2590800 h 2794000"/>
              <a:gd name="connisteX5" fmla="*/ 10769600 w 10972800"/>
              <a:gd name="connsiteY5" fmla="*/ 2794000 h 2794000"/>
              <a:gd name="connisteX6" fmla="*/ 203200 w 10972800"/>
              <a:gd name="connsiteY6" fmla="*/ 2794000 h 2794000"/>
              <a:gd name="connisteX7" fmla="*/ 0 w 10972800"/>
              <a:gd name="connsiteY7" fmla="*/ 2590800 h 2794000"/>
              <a:gd name="connisteX8" fmla="*/ 0 w 10972800"/>
              <a:gd name="connsiteY8" fmla="*/ 20320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79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590800"/>
                </a:lnTo>
                <a:cubicBezTo>
                  <a:pt x="10972800" y="2703024"/>
                  <a:pt x="10881824" y="2794000"/>
                  <a:pt x="10769600" y="2794000"/>
                </a:cubicBezTo>
                <a:lnTo>
                  <a:pt x="203200" y="2794000"/>
                </a:lnTo>
                <a:cubicBezTo>
                  <a:pt x="90976" y="2794000"/>
                  <a:pt x="0" y="2703024"/>
                  <a:pt x="0" y="2590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09600" y="1524000"/>
            <a:ext cx="10972800" cy="1778000"/>
          </a:xfrm>
          <a:custGeom>
            <a:avLst/>
            <a:gdLst>
              <a:gd name="connisteX0" fmla="*/ 0 w 10972800"/>
              <a:gd name="connsiteY0" fmla="*/ 203200 h 1778000"/>
              <a:gd name="connisteX1" fmla="*/ 203200 w 10972800"/>
              <a:gd name="connsiteY1" fmla="*/ 0 h 1778000"/>
              <a:gd name="connisteX2" fmla="*/ 10769600 w 10972800"/>
              <a:gd name="connsiteY2" fmla="*/ 0 h 1778000"/>
              <a:gd name="connisteX3" fmla="*/ 10972800 w 10972800"/>
              <a:gd name="connsiteY3" fmla="*/ 203200 h 1778000"/>
              <a:gd name="connisteX4" fmla="*/ 10972800 w 10972800"/>
              <a:gd name="connsiteY4" fmla="*/ 1574800 h 1778000"/>
              <a:gd name="connisteX5" fmla="*/ 10769600 w 10972800"/>
              <a:gd name="connsiteY5" fmla="*/ 1778000 h 1778000"/>
              <a:gd name="connisteX6" fmla="*/ 203200 w 10972800"/>
              <a:gd name="connsiteY6" fmla="*/ 1778000 h 1778000"/>
              <a:gd name="connisteX7" fmla="*/ 0 w 10972800"/>
              <a:gd name="connsiteY7" fmla="*/ 1574800 h 1778000"/>
              <a:gd name="connisteX8" fmla="*/ 0 w 109728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574800"/>
                </a:lnTo>
                <a:cubicBezTo>
                  <a:pt x="10972800" y="1687024"/>
                  <a:pt x="10881824" y="1778000"/>
                  <a:pt x="107696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2108200"/>
            <a:ext cx="1036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7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609600" y="1524000"/>
            <a:ext cx="10972800" cy="4114800"/>
          </a:xfrm>
          <a:custGeom>
            <a:avLst/>
            <a:gdLst>
              <a:gd name="connisteX0" fmla="*/ 0 w 10972800"/>
              <a:gd name="connsiteY0" fmla="*/ 203200 h 4114800"/>
              <a:gd name="connisteX1" fmla="*/ 203200 w 10972800"/>
              <a:gd name="connsiteY1" fmla="*/ 0 h 4114800"/>
              <a:gd name="connisteX2" fmla="*/ 10769600 w 10972800"/>
              <a:gd name="connsiteY2" fmla="*/ 0 h 4114800"/>
              <a:gd name="connisteX3" fmla="*/ 10972800 w 10972800"/>
              <a:gd name="connsiteY3" fmla="*/ 203200 h 4114800"/>
              <a:gd name="connisteX4" fmla="*/ 10972800 w 10972800"/>
              <a:gd name="connsiteY4" fmla="*/ 3911600 h 4114800"/>
              <a:gd name="connisteX5" fmla="*/ 10769600 w 10972800"/>
              <a:gd name="connsiteY5" fmla="*/ 4114800 h 4114800"/>
              <a:gd name="connisteX6" fmla="*/ 203200 w 10972800"/>
              <a:gd name="connsiteY6" fmla="*/ 4114800 h 4114800"/>
              <a:gd name="connisteX7" fmla="*/ 0 w 10972800"/>
              <a:gd name="connsiteY7" fmla="*/ 3911600 h 4114800"/>
              <a:gd name="connisteX8" fmla="*/ 0 w 10972800"/>
              <a:gd name="connsiteY8" fmla="*/ 203200 h 411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411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911600"/>
                </a:lnTo>
                <a:cubicBezTo>
                  <a:pt x="10972800" y="4023824"/>
                  <a:pt x="10881824" y="4114800"/>
                  <a:pt x="10769600" y="4114800"/>
                </a:cubicBezTo>
                <a:lnTo>
                  <a:pt x="203200" y="4114800"/>
                </a:lnTo>
                <a:cubicBezTo>
                  <a:pt x="90976" y="4114800"/>
                  <a:pt x="0" y="4023824"/>
                  <a:pt x="0" y="3911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5943600"/>
            <a:ext cx="10972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5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09600" y="5334000"/>
            <a:ext cx="50800" cy="914400"/>
          </a:xfrm>
          <a:custGeom>
            <a:avLst/>
            <a:gdLst>
              <a:gd name="connisteX0" fmla="*/ 0 w 50800"/>
              <a:gd name="connsiteY0" fmla="*/ 25400 h 914400"/>
              <a:gd name="connisteX1" fmla="*/ 25400 w 50800"/>
              <a:gd name="connsiteY1" fmla="*/ 0 h 914400"/>
              <a:gd name="connisteX2" fmla="*/ 25400 w 50800"/>
              <a:gd name="connsiteY2" fmla="*/ 0 h 914400"/>
              <a:gd name="connisteX3" fmla="*/ 50800 w 50800"/>
              <a:gd name="connsiteY3" fmla="*/ 25400 h 914400"/>
              <a:gd name="connisteX4" fmla="*/ 50800 w 50800"/>
              <a:gd name="connsiteY4" fmla="*/ 889000 h 914400"/>
              <a:gd name="connisteX5" fmla="*/ 25400 w 50800"/>
              <a:gd name="connsiteY5" fmla="*/ 914400 h 914400"/>
              <a:gd name="connisteX6" fmla="*/ 25400 w 50800"/>
              <a:gd name="connsiteY6" fmla="*/ 914400 h 914400"/>
              <a:gd name="connisteX7" fmla="*/ 0 w 50800"/>
              <a:gd name="connsiteY7" fmla="*/ 889000 h 914400"/>
              <a:gd name="connisteX8" fmla="*/ 0 w 50800"/>
              <a:gd name="connsiteY8" fmla="*/ 254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914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889000"/>
                </a:lnTo>
                <a:cubicBezTo>
                  <a:pt x="50800" y="903028"/>
                  <a:pt x="39428" y="914400"/>
                  <a:pt x="25400" y="914400"/>
                </a:cubicBezTo>
                <a:lnTo>
                  <a:pt x="25400" y="914400"/>
                </a:lnTo>
                <a:cubicBezTo>
                  <a:pt x="11372" y="914400"/>
                  <a:pt x="0" y="903028"/>
                  <a:pt x="0" y="889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5334000"/>
            <a:ext cx="6172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21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 userDrawn="1">
            <p:custDataLst>
              <p:tags r:id="rId4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5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5" name="十字形 4"/>
          <p:cNvSpPr/>
          <p:nvPr userDrawn="1">
            <p:custDataLst>
              <p:tags r:id="rId6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" name="图形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19" name="图形 18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0500360" y="4168140"/>
            <a:ext cx="1502410" cy="268986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0652760" y="4855210"/>
            <a:ext cx="1539240" cy="2002790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451614" y="4834670"/>
            <a:ext cx="4891747" cy="2023330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0" y="4191332"/>
            <a:ext cx="1312435" cy="2666666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0" y="5213206"/>
            <a:ext cx="1681495" cy="126890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032313" y="4653653"/>
            <a:ext cx="936351" cy="2204347"/>
          </a:xfrm>
          <a:prstGeom prst="rect">
            <a:avLst/>
          </a:prstGeom>
        </p:spPr>
      </p:pic>
      <p:pic>
        <p:nvPicPr>
          <p:cNvPr id="22" name="图形 21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 flipH="1">
            <a:off x="7301143" y="5073390"/>
            <a:ext cx="2533869" cy="1784610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 flipH="1">
            <a:off x="9586802" y="5583510"/>
            <a:ext cx="1235424" cy="1274490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 flipH="1">
            <a:off x="10871380" y="5019260"/>
            <a:ext cx="1320620" cy="1348247"/>
          </a:xfrm>
          <a:prstGeom prst="rect">
            <a:avLst/>
          </a:prstGeom>
        </p:spPr>
      </p:pic>
      <p:sp>
        <p:nvSpPr>
          <p:cNvPr id="6" name="日期占位符 3"/>
          <p:cNvSpPr>
            <a:spLocks noGrp="1"/>
          </p:cNvSpPr>
          <p:nvPr>
            <p:ph type="dt" sz="half" idx="16385"/>
            <p:custDataLst>
              <p:tags r:id="rId2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6386"/>
            <p:custDataLst>
              <p:tags r:id="rId2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6387"/>
            <p:custDataLst>
              <p:tags r:id="rId2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7" name="图形 29"/>
          <p:cNvSpPr/>
          <p:nvPr userDrawn="1">
            <p:custDataLst>
              <p:tags r:id="rId30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31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Subtitle 25"/>
          <p:cNvSpPr>
            <a:spLocks noGrp="1"/>
          </p:cNvSpPr>
          <p:nvPr>
            <p:ph type="body" idx="16389" hasCustomPrompt="1"/>
            <p:custDataLst>
              <p:tags r:id="rId32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6" name="标题 1"/>
          <p:cNvSpPr>
            <a:spLocks noGrp="1"/>
          </p:cNvSpPr>
          <p:nvPr>
            <p:ph type="ctrTitle" idx="16388" hasCustomPrompt="1"/>
            <p:custDataLst>
              <p:tags r:id="rId33"/>
            </p:custDataLst>
          </p:nvPr>
        </p:nvSpPr>
        <p:spPr>
          <a:xfrm>
            <a:off x="3364089" y="3175000"/>
            <a:ext cx="5451122" cy="10160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9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47955" y="679981"/>
            <a:ext cx="1808919" cy="1081088"/>
          </a:xfrm>
        </p:spPr>
        <p:txBody>
          <a:bodyPr wrap="square" anchor="b">
            <a:normAutofit/>
          </a:bodyPr>
          <a:lstStyle>
            <a:lvl1pPr algn="l"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177925"/>
            <a:ext cx="5323840" cy="535305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177925"/>
            <a:ext cx="5323840" cy="535305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5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6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6" name="日期占位符 3"/>
          <p:cNvSpPr>
            <a:spLocks noGrp="1"/>
          </p:cNvSpPr>
          <p:nvPr userDrawn="1">
            <p:ph type="dt" sz="half" idx="16385"/>
            <p:custDataLst>
              <p:tags r:id="rId2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 userDrawn="1">
            <p:ph type="ftr" sz="quarter" idx="16386"/>
            <p:custDataLst>
              <p:tags r:id="rId28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8" name="灯片编号占位符 5"/>
          <p:cNvSpPr>
            <a:spLocks noGrp="1"/>
          </p:cNvSpPr>
          <p:nvPr userDrawn="1">
            <p:ph type="sldNum" sz="quarter" idx="16387"/>
            <p:custDataLst>
              <p:tags r:id="rId2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0" name="图形 29"/>
          <p:cNvSpPr/>
          <p:nvPr userDrawn="1">
            <p:custDataLst>
              <p:tags r:id="rId30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6389" hasCustomPrompt="1"/>
            <p:custDataLst>
              <p:tags r:id="rId31"/>
            </p:custDataLst>
          </p:nvPr>
        </p:nvSpPr>
        <p:spPr>
          <a:xfrm>
            <a:off x="2145771" y="1981200"/>
            <a:ext cx="78750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20XX YEAR</a:t>
            </a:r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32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标题 1"/>
          <p:cNvSpPr>
            <a:spLocks noGrp="1"/>
          </p:cNvSpPr>
          <p:nvPr userDrawn="1">
            <p:ph type="ctrTitle" idx="16388" hasCustomPrompt="1"/>
            <p:custDataLst>
              <p:tags r:id="rId33"/>
            </p:custDataLst>
          </p:nvPr>
        </p:nvSpPr>
        <p:spPr>
          <a:xfrm>
            <a:off x="1903677" y="2489200"/>
            <a:ext cx="8384646" cy="18796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单击此处添加文档标题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6390" hasCustomPrompt="1"/>
            <p:custDataLst>
              <p:tags r:id="rId34"/>
            </p:custDataLst>
          </p:nvPr>
        </p:nvSpPr>
        <p:spPr>
          <a:xfrm>
            <a:off x="4812859" y="4419600"/>
            <a:ext cx="2540882" cy="533400"/>
          </a:xfrm>
        </p:spPr>
        <p:txBody>
          <a:bodyPr vert="horz" wrap="square"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spc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BY WPS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5" Type="http://schemas.openxmlformats.org/officeDocument/2006/relationships/theme" Target="../theme/theme1.xml"/><Relationship Id="rId44" Type="http://schemas.openxmlformats.org/officeDocument/2006/relationships/tags" Target="../tags/tag137.xml"/><Relationship Id="rId43" Type="http://schemas.openxmlformats.org/officeDocument/2006/relationships/tags" Target="../tags/tag136.xml"/><Relationship Id="rId42" Type="http://schemas.openxmlformats.org/officeDocument/2006/relationships/tags" Target="../tags/tag135.xml"/><Relationship Id="rId41" Type="http://schemas.openxmlformats.org/officeDocument/2006/relationships/tags" Target="../tags/tag134.xml"/><Relationship Id="rId40" Type="http://schemas.openxmlformats.org/officeDocument/2006/relationships/tags" Target="../tags/tag133.xml"/><Relationship Id="rId4" Type="http://schemas.openxmlformats.org/officeDocument/2006/relationships/slideLayout" Target="../slideLayouts/slideLayout4.xml"/><Relationship Id="rId39" Type="http://schemas.openxmlformats.org/officeDocument/2006/relationships/tags" Target="../tags/tag132.xml"/><Relationship Id="rId38" Type="http://schemas.openxmlformats.org/officeDocument/2006/relationships/tags" Target="../tags/tag131.xml"/><Relationship Id="rId37" Type="http://schemas.openxmlformats.org/officeDocument/2006/relationships/tags" Target="../tags/tag130.xml"/><Relationship Id="rId36" Type="http://schemas.openxmlformats.org/officeDocument/2006/relationships/image" Target="../media/image10.png"/><Relationship Id="rId35" Type="http://schemas.openxmlformats.org/officeDocument/2006/relationships/tags" Target="../tags/tag129.xml"/><Relationship Id="rId34" Type="http://schemas.openxmlformats.org/officeDocument/2006/relationships/image" Target="../media/image9.png"/><Relationship Id="rId33" Type="http://schemas.openxmlformats.org/officeDocument/2006/relationships/tags" Target="../tags/tag128.xml"/><Relationship Id="rId32" Type="http://schemas.openxmlformats.org/officeDocument/2006/relationships/image" Target="../media/image8.png"/><Relationship Id="rId31" Type="http://schemas.openxmlformats.org/officeDocument/2006/relationships/tags" Target="../tags/tag127.xml"/><Relationship Id="rId30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29" Type="http://schemas.openxmlformats.org/officeDocument/2006/relationships/tags" Target="../tags/tag126.xml"/><Relationship Id="rId28" Type="http://schemas.openxmlformats.org/officeDocument/2006/relationships/image" Target="../media/image6.png"/><Relationship Id="rId27" Type="http://schemas.openxmlformats.org/officeDocument/2006/relationships/tags" Target="../tags/tag125.xml"/><Relationship Id="rId26" Type="http://schemas.openxmlformats.org/officeDocument/2006/relationships/image" Target="../media/image5.png"/><Relationship Id="rId25" Type="http://schemas.openxmlformats.org/officeDocument/2006/relationships/tags" Target="../tags/tag124.xml"/><Relationship Id="rId24" Type="http://schemas.openxmlformats.org/officeDocument/2006/relationships/image" Target="../media/image4.png"/><Relationship Id="rId23" Type="http://schemas.openxmlformats.org/officeDocument/2006/relationships/tags" Target="../tags/tag123.xml"/><Relationship Id="rId22" Type="http://schemas.openxmlformats.org/officeDocument/2006/relationships/image" Target="../media/image3.png"/><Relationship Id="rId21" Type="http://schemas.openxmlformats.org/officeDocument/2006/relationships/tags" Target="../tags/tag122.xm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21.xml"/><Relationship Id="rId18" Type="http://schemas.openxmlformats.org/officeDocument/2006/relationships/image" Target="../media/image1.png"/><Relationship Id="rId17" Type="http://schemas.openxmlformats.org/officeDocument/2006/relationships/tags" Target="../tags/tag120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149.xml"/><Relationship Id="rId7" Type="http://schemas.openxmlformats.org/officeDocument/2006/relationships/image" Target="../media/image1.png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4" Type="http://schemas.openxmlformats.org/officeDocument/2006/relationships/theme" Target="../theme/theme2.xml"/><Relationship Id="rId33" Type="http://schemas.openxmlformats.org/officeDocument/2006/relationships/tags" Target="../tags/tag165.xml"/><Relationship Id="rId32" Type="http://schemas.openxmlformats.org/officeDocument/2006/relationships/tags" Target="../tags/tag164.xml"/><Relationship Id="rId31" Type="http://schemas.openxmlformats.org/officeDocument/2006/relationships/tags" Target="../tags/tag163.xml"/><Relationship Id="rId30" Type="http://schemas.openxmlformats.org/officeDocument/2006/relationships/tags" Target="../tags/tag162.xml"/><Relationship Id="rId3" Type="http://schemas.openxmlformats.org/officeDocument/2006/relationships/tags" Target="../tags/tag145.xml"/><Relationship Id="rId29" Type="http://schemas.openxmlformats.org/officeDocument/2006/relationships/tags" Target="../tags/tag161.xml"/><Relationship Id="rId28" Type="http://schemas.openxmlformats.org/officeDocument/2006/relationships/tags" Target="../tags/tag160.xml"/><Relationship Id="rId27" Type="http://schemas.openxmlformats.org/officeDocument/2006/relationships/tags" Target="../tags/tag159.xml"/><Relationship Id="rId26" Type="http://schemas.openxmlformats.org/officeDocument/2006/relationships/tags" Target="../tags/tag158.xml"/><Relationship Id="rId25" Type="http://schemas.openxmlformats.org/officeDocument/2006/relationships/image" Target="../media/image10.png"/><Relationship Id="rId24" Type="http://schemas.openxmlformats.org/officeDocument/2006/relationships/tags" Target="../tags/tag157.xml"/><Relationship Id="rId23" Type="http://schemas.openxmlformats.org/officeDocument/2006/relationships/image" Target="../media/image9.png"/><Relationship Id="rId22" Type="http://schemas.openxmlformats.org/officeDocument/2006/relationships/tags" Target="../tags/tag156.xml"/><Relationship Id="rId21" Type="http://schemas.openxmlformats.org/officeDocument/2006/relationships/image" Target="../media/image8.png"/><Relationship Id="rId20" Type="http://schemas.openxmlformats.org/officeDocument/2006/relationships/tags" Target="../tags/tag155.xml"/><Relationship Id="rId2" Type="http://schemas.openxmlformats.org/officeDocument/2006/relationships/tags" Target="../tags/tag144.xml"/><Relationship Id="rId19" Type="http://schemas.openxmlformats.org/officeDocument/2006/relationships/image" Target="../media/image7.png"/><Relationship Id="rId18" Type="http://schemas.openxmlformats.org/officeDocument/2006/relationships/tags" Target="../tags/tag154.xml"/><Relationship Id="rId17" Type="http://schemas.openxmlformats.org/officeDocument/2006/relationships/image" Target="../media/image6.png"/><Relationship Id="rId16" Type="http://schemas.openxmlformats.org/officeDocument/2006/relationships/tags" Target="../tags/tag153.xml"/><Relationship Id="rId15" Type="http://schemas.openxmlformats.org/officeDocument/2006/relationships/image" Target="../media/image5.png"/><Relationship Id="rId14" Type="http://schemas.openxmlformats.org/officeDocument/2006/relationships/tags" Target="../tags/tag152.xml"/><Relationship Id="rId13" Type="http://schemas.openxmlformats.org/officeDocument/2006/relationships/image" Target="../media/image4.png"/><Relationship Id="rId12" Type="http://schemas.openxmlformats.org/officeDocument/2006/relationships/tags" Target="../tags/tag151.xml"/><Relationship Id="rId11" Type="http://schemas.openxmlformats.org/officeDocument/2006/relationships/image" Target="../media/image3.png"/><Relationship Id="rId10" Type="http://schemas.openxmlformats.org/officeDocument/2006/relationships/tags" Target="../tags/tag150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185.xml"/><Relationship Id="rId7" Type="http://schemas.openxmlformats.org/officeDocument/2006/relationships/image" Target="../media/image1.png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4" Type="http://schemas.openxmlformats.org/officeDocument/2006/relationships/theme" Target="../theme/theme3.xml"/><Relationship Id="rId33" Type="http://schemas.openxmlformats.org/officeDocument/2006/relationships/tags" Target="../tags/tag201.xml"/><Relationship Id="rId32" Type="http://schemas.openxmlformats.org/officeDocument/2006/relationships/tags" Target="../tags/tag200.xml"/><Relationship Id="rId31" Type="http://schemas.openxmlformats.org/officeDocument/2006/relationships/tags" Target="../tags/tag199.xml"/><Relationship Id="rId30" Type="http://schemas.openxmlformats.org/officeDocument/2006/relationships/tags" Target="../tags/tag198.xml"/><Relationship Id="rId3" Type="http://schemas.openxmlformats.org/officeDocument/2006/relationships/tags" Target="../tags/tag181.xml"/><Relationship Id="rId29" Type="http://schemas.openxmlformats.org/officeDocument/2006/relationships/tags" Target="../tags/tag197.xml"/><Relationship Id="rId28" Type="http://schemas.openxmlformats.org/officeDocument/2006/relationships/tags" Target="../tags/tag196.xml"/><Relationship Id="rId27" Type="http://schemas.openxmlformats.org/officeDocument/2006/relationships/tags" Target="../tags/tag195.xml"/><Relationship Id="rId26" Type="http://schemas.openxmlformats.org/officeDocument/2006/relationships/tags" Target="../tags/tag194.xml"/><Relationship Id="rId25" Type="http://schemas.openxmlformats.org/officeDocument/2006/relationships/image" Target="../media/image10.png"/><Relationship Id="rId24" Type="http://schemas.openxmlformats.org/officeDocument/2006/relationships/tags" Target="../tags/tag193.xml"/><Relationship Id="rId23" Type="http://schemas.openxmlformats.org/officeDocument/2006/relationships/image" Target="../media/image9.png"/><Relationship Id="rId22" Type="http://schemas.openxmlformats.org/officeDocument/2006/relationships/tags" Target="../tags/tag192.xml"/><Relationship Id="rId21" Type="http://schemas.openxmlformats.org/officeDocument/2006/relationships/image" Target="../media/image8.png"/><Relationship Id="rId20" Type="http://schemas.openxmlformats.org/officeDocument/2006/relationships/tags" Target="../tags/tag191.xml"/><Relationship Id="rId2" Type="http://schemas.openxmlformats.org/officeDocument/2006/relationships/tags" Target="../tags/tag180.xml"/><Relationship Id="rId19" Type="http://schemas.openxmlformats.org/officeDocument/2006/relationships/image" Target="../media/image7.png"/><Relationship Id="rId18" Type="http://schemas.openxmlformats.org/officeDocument/2006/relationships/tags" Target="../tags/tag190.xml"/><Relationship Id="rId17" Type="http://schemas.openxmlformats.org/officeDocument/2006/relationships/image" Target="../media/image6.png"/><Relationship Id="rId16" Type="http://schemas.openxmlformats.org/officeDocument/2006/relationships/tags" Target="../tags/tag189.xml"/><Relationship Id="rId15" Type="http://schemas.openxmlformats.org/officeDocument/2006/relationships/image" Target="../media/image5.png"/><Relationship Id="rId14" Type="http://schemas.openxmlformats.org/officeDocument/2006/relationships/tags" Target="../tags/tag188.xml"/><Relationship Id="rId13" Type="http://schemas.openxmlformats.org/officeDocument/2006/relationships/image" Target="../media/image4.png"/><Relationship Id="rId12" Type="http://schemas.openxmlformats.org/officeDocument/2006/relationships/tags" Target="../tags/tag187.xml"/><Relationship Id="rId11" Type="http://schemas.openxmlformats.org/officeDocument/2006/relationships/image" Target="../media/image3.png"/><Relationship Id="rId10" Type="http://schemas.openxmlformats.org/officeDocument/2006/relationships/tags" Target="../tags/tag186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14.xml"/><Relationship Id="rId7" Type="http://schemas.openxmlformats.org/officeDocument/2006/relationships/image" Target="../media/image1.png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4" Type="http://schemas.openxmlformats.org/officeDocument/2006/relationships/theme" Target="../theme/theme4.xml"/><Relationship Id="rId33" Type="http://schemas.openxmlformats.org/officeDocument/2006/relationships/tags" Target="../tags/tag230.xml"/><Relationship Id="rId32" Type="http://schemas.openxmlformats.org/officeDocument/2006/relationships/tags" Target="../tags/tag229.xml"/><Relationship Id="rId31" Type="http://schemas.openxmlformats.org/officeDocument/2006/relationships/tags" Target="../tags/tag228.xml"/><Relationship Id="rId30" Type="http://schemas.openxmlformats.org/officeDocument/2006/relationships/tags" Target="../tags/tag227.xml"/><Relationship Id="rId3" Type="http://schemas.openxmlformats.org/officeDocument/2006/relationships/tags" Target="../tags/tag210.xml"/><Relationship Id="rId29" Type="http://schemas.openxmlformats.org/officeDocument/2006/relationships/tags" Target="../tags/tag226.xml"/><Relationship Id="rId28" Type="http://schemas.openxmlformats.org/officeDocument/2006/relationships/tags" Target="../tags/tag225.xml"/><Relationship Id="rId27" Type="http://schemas.openxmlformats.org/officeDocument/2006/relationships/tags" Target="../tags/tag224.xml"/><Relationship Id="rId26" Type="http://schemas.openxmlformats.org/officeDocument/2006/relationships/tags" Target="../tags/tag223.xml"/><Relationship Id="rId25" Type="http://schemas.openxmlformats.org/officeDocument/2006/relationships/image" Target="../media/image10.png"/><Relationship Id="rId24" Type="http://schemas.openxmlformats.org/officeDocument/2006/relationships/tags" Target="../tags/tag222.xml"/><Relationship Id="rId23" Type="http://schemas.openxmlformats.org/officeDocument/2006/relationships/image" Target="../media/image9.png"/><Relationship Id="rId22" Type="http://schemas.openxmlformats.org/officeDocument/2006/relationships/tags" Target="../tags/tag221.xml"/><Relationship Id="rId21" Type="http://schemas.openxmlformats.org/officeDocument/2006/relationships/image" Target="../media/image8.png"/><Relationship Id="rId20" Type="http://schemas.openxmlformats.org/officeDocument/2006/relationships/tags" Target="../tags/tag220.xml"/><Relationship Id="rId2" Type="http://schemas.openxmlformats.org/officeDocument/2006/relationships/tags" Target="../tags/tag209.xml"/><Relationship Id="rId19" Type="http://schemas.openxmlformats.org/officeDocument/2006/relationships/image" Target="../media/image7.png"/><Relationship Id="rId18" Type="http://schemas.openxmlformats.org/officeDocument/2006/relationships/tags" Target="../tags/tag219.xml"/><Relationship Id="rId17" Type="http://schemas.openxmlformats.org/officeDocument/2006/relationships/image" Target="../media/image6.png"/><Relationship Id="rId16" Type="http://schemas.openxmlformats.org/officeDocument/2006/relationships/tags" Target="../tags/tag218.xml"/><Relationship Id="rId15" Type="http://schemas.openxmlformats.org/officeDocument/2006/relationships/image" Target="../media/image5.png"/><Relationship Id="rId14" Type="http://schemas.openxmlformats.org/officeDocument/2006/relationships/tags" Target="../tags/tag217.xml"/><Relationship Id="rId13" Type="http://schemas.openxmlformats.org/officeDocument/2006/relationships/image" Target="../media/image4.png"/><Relationship Id="rId12" Type="http://schemas.openxmlformats.org/officeDocument/2006/relationships/tags" Target="../tags/tag216.xml"/><Relationship Id="rId11" Type="http://schemas.openxmlformats.org/officeDocument/2006/relationships/image" Target="../media/image3.png"/><Relationship Id="rId10" Type="http://schemas.openxmlformats.org/officeDocument/2006/relationships/tags" Target="../tags/tag215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3.xml"/><Relationship Id="rId7" Type="http://schemas.openxmlformats.org/officeDocument/2006/relationships/image" Target="../media/image1.png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4" Type="http://schemas.openxmlformats.org/officeDocument/2006/relationships/theme" Target="../theme/theme5.xml"/><Relationship Id="rId33" Type="http://schemas.openxmlformats.org/officeDocument/2006/relationships/tags" Target="../tags/tag259.xml"/><Relationship Id="rId32" Type="http://schemas.openxmlformats.org/officeDocument/2006/relationships/tags" Target="../tags/tag258.xml"/><Relationship Id="rId31" Type="http://schemas.openxmlformats.org/officeDocument/2006/relationships/tags" Target="../tags/tag257.xml"/><Relationship Id="rId30" Type="http://schemas.openxmlformats.org/officeDocument/2006/relationships/tags" Target="../tags/tag256.xml"/><Relationship Id="rId3" Type="http://schemas.openxmlformats.org/officeDocument/2006/relationships/tags" Target="../tags/tag239.xml"/><Relationship Id="rId29" Type="http://schemas.openxmlformats.org/officeDocument/2006/relationships/tags" Target="../tags/tag255.xml"/><Relationship Id="rId28" Type="http://schemas.openxmlformats.org/officeDocument/2006/relationships/tags" Target="../tags/tag254.xml"/><Relationship Id="rId27" Type="http://schemas.openxmlformats.org/officeDocument/2006/relationships/tags" Target="../tags/tag253.xml"/><Relationship Id="rId26" Type="http://schemas.openxmlformats.org/officeDocument/2006/relationships/tags" Target="../tags/tag252.xml"/><Relationship Id="rId25" Type="http://schemas.openxmlformats.org/officeDocument/2006/relationships/image" Target="../media/image10.png"/><Relationship Id="rId24" Type="http://schemas.openxmlformats.org/officeDocument/2006/relationships/tags" Target="../tags/tag251.xml"/><Relationship Id="rId23" Type="http://schemas.openxmlformats.org/officeDocument/2006/relationships/image" Target="../media/image9.png"/><Relationship Id="rId22" Type="http://schemas.openxmlformats.org/officeDocument/2006/relationships/tags" Target="../tags/tag250.xml"/><Relationship Id="rId21" Type="http://schemas.openxmlformats.org/officeDocument/2006/relationships/image" Target="../media/image8.png"/><Relationship Id="rId20" Type="http://schemas.openxmlformats.org/officeDocument/2006/relationships/tags" Target="../tags/tag249.xml"/><Relationship Id="rId2" Type="http://schemas.openxmlformats.org/officeDocument/2006/relationships/tags" Target="../tags/tag238.xml"/><Relationship Id="rId19" Type="http://schemas.openxmlformats.org/officeDocument/2006/relationships/image" Target="../media/image7.png"/><Relationship Id="rId18" Type="http://schemas.openxmlformats.org/officeDocument/2006/relationships/tags" Target="../tags/tag248.xml"/><Relationship Id="rId17" Type="http://schemas.openxmlformats.org/officeDocument/2006/relationships/image" Target="../media/image6.png"/><Relationship Id="rId16" Type="http://schemas.openxmlformats.org/officeDocument/2006/relationships/tags" Target="../tags/tag247.xml"/><Relationship Id="rId15" Type="http://schemas.openxmlformats.org/officeDocument/2006/relationships/image" Target="../media/image5.png"/><Relationship Id="rId14" Type="http://schemas.openxmlformats.org/officeDocument/2006/relationships/tags" Target="../tags/tag246.xml"/><Relationship Id="rId13" Type="http://schemas.openxmlformats.org/officeDocument/2006/relationships/image" Target="../media/image4.png"/><Relationship Id="rId12" Type="http://schemas.openxmlformats.org/officeDocument/2006/relationships/tags" Target="../tags/tag245.xml"/><Relationship Id="rId11" Type="http://schemas.openxmlformats.org/officeDocument/2006/relationships/image" Target="../media/image3.png"/><Relationship Id="rId10" Type="http://schemas.openxmlformats.org/officeDocument/2006/relationships/tags" Target="../tags/tag244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71.xml"/><Relationship Id="rId7" Type="http://schemas.openxmlformats.org/officeDocument/2006/relationships/image" Target="../media/image1.png"/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4" Type="http://schemas.openxmlformats.org/officeDocument/2006/relationships/theme" Target="../theme/theme6.xml"/><Relationship Id="rId33" Type="http://schemas.openxmlformats.org/officeDocument/2006/relationships/tags" Target="../tags/tag287.xml"/><Relationship Id="rId32" Type="http://schemas.openxmlformats.org/officeDocument/2006/relationships/tags" Target="../tags/tag286.xml"/><Relationship Id="rId31" Type="http://schemas.openxmlformats.org/officeDocument/2006/relationships/tags" Target="../tags/tag285.xml"/><Relationship Id="rId30" Type="http://schemas.openxmlformats.org/officeDocument/2006/relationships/tags" Target="../tags/tag284.xml"/><Relationship Id="rId3" Type="http://schemas.openxmlformats.org/officeDocument/2006/relationships/tags" Target="../tags/tag267.xml"/><Relationship Id="rId29" Type="http://schemas.openxmlformats.org/officeDocument/2006/relationships/tags" Target="../tags/tag283.xml"/><Relationship Id="rId28" Type="http://schemas.openxmlformats.org/officeDocument/2006/relationships/tags" Target="../tags/tag282.xml"/><Relationship Id="rId27" Type="http://schemas.openxmlformats.org/officeDocument/2006/relationships/tags" Target="../tags/tag281.xml"/><Relationship Id="rId26" Type="http://schemas.openxmlformats.org/officeDocument/2006/relationships/tags" Target="../tags/tag280.xml"/><Relationship Id="rId25" Type="http://schemas.openxmlformats.org/officeDocument/2006/relationships/image" Target="../media/image10.png"/><Relationship Id="rId24" Type="http://schemas.openxmlformats.org/officeDocument/2006/relationships/tags" Target="../tags/tag279.xml"/><Relationship Id="rId23" Type="http://schemas.openxmlformats.org/officeDocument/2006/relationships/image" Target="../media/image9.png"/><Relationship Id="rId22" Type="http://schemas.openxmlformats.org/officeDocument/2006/relationships/tags" Target="../tags/tag278.xml"/><Relationship Id="rId21" Type="http://schemas.openxmlformats.org/officeDocument/2006/relationships/image" Target="../media/image8.png"/><Relationship Id="rId20" Type="http://schemas.openxmlformats.org/officeDocument/2006/relationships/tags" Target="../tags/tag277.xml"/><Relationship Id="rId2" Type="http://schemas.openxmlformats.org/officeDocument/2006/relationships/tags" Target="../tags/tag266.xml"/><Relationship Id="rId19" Type="http://schemas.openxmlformats.org/officeDocument/2006/relationships/image" Target="../media/image7.png"/><Relationship Id="rId18" Type="http://schemas.openxmlformats.org/officeDocument/2006/relationships/tags" Target="../tags/tag276.xml"/><Relationship Id="rId17" Type="http://schemas.openxmlformats.org/officeDocument/2006/relationships/image" Target="../media/image6.png"/><Relationship Id="rId16" Type="http://schemas.openxmlformats.org/officeDocument/2006/relationships/tags" Target="../tags/tag275.xml"/><Relationship Id="rId15" Type="http://schemas.openxmlformats.org/officeDocument/2006/relationships/image" Target="../media/image5.png"/><Relationship Id="rId14" Type="http://schemas.openxmlformats.org/officeDocument/2006/relationships/tags" Target="../tags/tag274.xml"/><Relationship Id="rId13" Type="http://schemas.openxmlformats.org/officeDocument/2006/relationships/image" Target="../media/image4.png"/><Relationship Id="rId12" Type="http://schemas.openxmlformats.org/officeDocument/2006/relationships/tags" Target="../tags/tag273.xml"/><Relationship Id="rId11" Type="http://schemas.openxmlformats.org/officeDocument/2006/relationships/image" Target="../media/image3.png"/><Relationship Id="rId10" Type="http://schemas.openxmlformats.org/officeDocument/2006/relationships/tags" Target="../tags/tag272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300.xml"/><Relationship Id="rId7" Type="http://schemas.openxmlformats.org/officeDocument/2006/relationships/image" Target="../media/image1.png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Relationship Id="rId34" Type="http://schemas.openxmlformats.org/officeDocument/2006/relationships/theme" Target="../theme/theme7.xml"/><Relationship Id="rId33" Type="http://schemas.openxmlformats.org/officeDocument/2006/relationships/tags" Target="../tags/tag316.xml"/><Relationship Id="rId32" Type="http://schemas.openxmlformats.org/officeDocument/2006/relationships/tags" Target="../tags/tag315.xml"/><Relationship Id="rId31" Type="http://schemas.openxmlformats.org/officeDocument/2006/relationships/tags" Target="../tags/tag314.xml"/><Relationship Id="rId30" Type="http://schemas.openxmlformats.org/officeDocument/2006/relationships/tags" Target="../tags/tag313.xml"/><Relationship Id="rId3" Type="http://schemas.openxmlformats.org/officeDocument/2006/relationships/tags" Target="../tags/tag296.xml"/><Relationship Id="rId29" Type="http://schemas.openxmlformats.org/officeDocument/2006/relationships/tags" Target="../tags/tag312.xml"/><Relationship Id="rId28" Type="http://schemas.openxmlformats.org/officeDocument/2006/relationships/tags" Target="../tags/tag311.xml"/><Relationship Id="rId27" Type="http://schemas.openxmlformats.org/officeDocument/2006/relationships/tags" Target="../tags/tag310.xml"/><Relationship Id="rId26" Type="http://schemas.openxmlformats.org/officeDocument/2006/relationships/tags" Target="../tags/tag309.xml"/><Relationship Id="rId25" Type="http://schemas.openxmlformats.org/officeDocument/2006/relationships/image" Target="../media/image10.png"/><Relationship Id="rId24" Type="http://schemas.openxmlformats.org/officeDocument/2006/relationships/tags" Target="../tags/tag308.xml"/><Relationship Id="rId23" Type="http://schemas.openxmlformats.org/officeDocument/2006/relationships/image" Target="../media/image9.png"/><Relationship Id="rId22" Type="http://schemas.openxmlformats.org/officeDocument/2006/relationships/tags" Target="../tags/tag307.xml"/><Relationship Id="rId21" Type="http://schemas.openxmlformats.org/officeDocument/2006/relationships/image" Target="../media/image8.png"/><Relationship Id="rId20" Type="http://schemas.openxmlformats.org/officeDocument/2006/relationships/tags" Target="../tags/tag306.xml"/><Relationship Id="rId2" Type="http://schemas.openxmlformats.org/officeDocument/2006/relationships/tags" Target="../tags/tag295.xml"/><Relationship Id="rId19" Type="http://schemas.openxmlformats.org/officeDocument/2006/relationships/image" Target="../media/image7.png"/><Relationship Id="rId18" Type="http://schemas.openxmlformats.org/officeDocument/2006/relationships/tags" Target="../tags/tag305.xml"/><Relationship Id="rId17" Type="http://schemas.openxmlformats.org/officeDocument/2006/relationships/image" Target="../media/image6.png"/><Relationship Id="rId16" Type="http://schemas.openxmlformats.org/officeDocument/2006/relationships/tags" Target="../tags/tag304.xml"/><Relationship Id="rId15" Type="http://schemas.openxmlformats.org/officeDocument/2006/relationships/image" Target="../media/image5.png"/><Relationship Id="rId14" Type="http://schemas.openxmlformats.org/officeDocument/2006/relationships/tags" Target="../tags/tag303.xml"/><Relationship Id="rId13" Type="http://schemas.openxmlformats.org/officeDocument/2006/relationships/image" Target="../media/image4.png"/><Relationship Id="rId12" Type="http://schemas.openxmlformats.org/officeDocument/2006/relationships/tags" Target="../tags/tag302.xml"/><Relationship Id="rId11" Type="http://schemas.openxmlformats.org/officeDocument/2006/relationships/image" Target="../media/image3.png"/><Relationship Id="rId10" Type="http://schemas.openxmlformats.org/officeDocument/2006/relationships/tags" Target="../tags/tag301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344.xml"/><Relationship Id="rId7" Type="http://schemas.openxmlformats.org/officeDocument/2006/relationships/image" Target="../media/image1.png"/><Relationship Id="rId6" Type="http://schemas.openxmlformats.org/officeDocument/2006/relationships/tags" Target="../tags/tag343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34" Type="http://schemas.openxmlformats.org/officeDocument/2006/relationships/theme" Target="../theme/theme8.xml"/><Relationship Id="rId33" Type="http://schemas.openxmlformats.org/officeDocument/2006/relationships/tags" Target="../tags/tag360.xml"/><Relationship Id="rId32" Type="http://schemas.openxmlformats.org/officeDocument/2006/relationships/tags" Target="../tags/tag359.xml"/><Relationship Id="rId31" Type="http://schemas.openxmlformats.org/officeDocument/2006/relationships/tags" Target="../tags/tag358.xml"/><Relationship Id="rId30" Type="http://schemas.openxmlformats.org/officeDocument/2006/relationships/tags" Target="../tags/tag357.xml"/><Relationship Id="rId3" Type="http://schemas.openxmlformats.org/officeDocument/2006/relationships/tags" Target="../tags/tag340.xml"/><Relationship Id="rId29" Type="http://schemas.openxmlformats.org/officeDocument/2006/relationships/tags" Target="../tags/tag356.xml"/><Relationship Id="rId28" Type="http://schemas.openxmlformats.org/officeDocument/2006/relationships/tags" Target="../tags/tag355.xml"/><Relationship Id="rId27" Type="http://schemas.openxmlformats.org/officeDocument/2006/relationships/tags" Target="../tags/tag354.xml"/><Relationship Id="rId26" Type="http://schemas.openxmlformats.org/officeDocument/2006/relationships/tags" Target="../tags/tag353.xml"/><Relationship Id="rId25" Type="http://schemas.openxmlformats.org/officeDocument/2006/relationships/image" Target="../media/image10.png"/><Relationship Id="rId24" Type="http://schemas.openxmlformats.org/officeDocument/2006/relationships/tags" Target="../tags/tag352.xml"/><Relationship Id="rId23" Type="http://schemas.openxmlformats.org/officeDocument/2006/relationships/image" Target="../media/image9.png"/><Relationship Id="rId22" Type="http://schemas.openxmlformats.org/officeDocument/2006/relationships/tags" Target="../tags/tag351.xml"/><Relationship Id="rId21" Type="http://schemas.openxmlformats.org/officeDocument/2006/relationships/image" Target="../media/image8.png"/><Relationship Id="rId20" Type="http://schemas.openxmlformats.org/officeDocument/2006/relationships/tags" Target="../tags/tag350.xml"/><Relationship Id="rId2" Type="http://schemas.openxmlformats.org/officeDocument/2006/relationships/tags" Target="../tags/tag339.xml"/><Relationship Id="rId19" Type="http://schemas.openxmlformats.org/officeDocument/2006/relationships/image" Target="../media/image7.png"/><Relationship Id="rId18" Type="http://schemas.openxmlformats.org/officeDocument/2006/relationships/tags" Target="../tags/tag349.xml"/><Relationship Id="rId17" Type="http://schemas.openxmlformats.org/officeDocument/2006/relationships/image" Target="../media/image6.png"/><Relationship Id="rId16" Type="http://schemas.openxmlformats.org/officeDocument/2006/relationships/tags" Target="../tags/tag348.xml"/><Relationship Id="rId15" Type="http://schemas.openxmlformats.org/officeDocument/2006/relationships/image" Target="../media/image5.png"/><Relationship Id="rId14" Type="http://schemas.openxmlformats.org/officeDocument/2006/relationships/tags" Target="../tags/tag347.xml"/><Relationship Id="rId13" Type="http://schemas.openxmlformats.org/officeDocument/2006/relationships/image" Target="../media/image4.png"/><Relationship Id="rId12" Type="http://schemas.openxmlformats.org/officeDocument/2006/relationships/tags" Target="../tags/tag346.xml"/><Relationship Id="rId11" Type="http://schemas.openxmlformats.org/officeDocument/2006/relationships/image" Target="../media/image3.png"/><Relationship Id="rId10" Type="http://schemas.openxmlformats.org/officeDocument/2006/relationships/tags" Target="../tags/tag345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13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14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15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16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37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38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3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1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3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4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2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5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6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7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2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5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6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7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2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5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6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7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2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5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6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7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2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5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6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7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2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5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6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7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2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5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26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27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tags" Target="../tags/tag36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tags" Target="../tags/tag397.xml"/><Relationship Id="rId7" Type="http://schemas.openxmlformats.org/officeDocument/2006/relationships/image" Target="../media/image22.png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21.jpeg"/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" Type="http://schemas.openxmlformats.org/officeDocument/2006/relationships/tags" Target="../tags/tag39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00.xml"/><Relationship Id="rId3" Type="http://schemas.openxmlformats.org/officeDocument/2006/relationships/image" Target="../media/image23.png"/><Relationship Id="rId2" Type="http://schemas.openxmlformats.org/officeDocument/2006/relationships/tags" Target="../tags/tag399.xml"/><Relationship Id="rId1" Type="http://schemas.openxmlformats.org/officeDocument/2006/relationships/tags" Target="../tags/tag39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03.xml"/><Relationship Id="rId3" Type="http://schemas.openxmlformats.org/officeDocument/2006/relationships/image" Target="../media/image24.jpeg"/><Relationship Id="rId2" Type="http://schemas.openxmlformats.org/officeDocument/2006/relationships/tags" Target="../tags/tag402.xml"/><Relationship Id="rId1" Type="http://schemas.openxmlformats.org/officeDocument/2006/relationships/tags" Target="../tags/tag40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" Type="http://schemas.openxmlformats.org/officeDocument/2006/relationships/tags" Target="../tags/tag40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tags" Target="../tags/tag40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407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tags" Target="../tags/tag411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410.xml"/><Relationship Id="rId1" Type="http://schemas.openxmlformats.org/officeDocument/2006/relationships/tags" Target="../tags/tag409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14.xml"/><Relationship Id="rId3" Type="http://schemas.openxmlformats.org/officeDocument/2006/relationships/image" Target="../media/image29.png"/><Relationship Id="rId2" Type="http://schemas.openxmlformats.org/officeDocument/2006/relationships/tags" Target="../tags/tag413.xml"/><Relationship Id="rId1" Type="http://schemas.openxmlformats.org/officeDocument/2006/relationships/tags" Target="../tags/tag412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tags" Target="../tags/tag417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416.xml"/><Relationship Id="rId1" Type="http://schemas.openxmlformats.org/officeDocument/2006/relationships/tags" Target="../tags/tag415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tags" Target="../tags/tag420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419.xml"/><Relationship Id="rId1" Type="http://schemas.openxmlformats.org/officeDocument/2006/relationships/tags" Target="../tags/tag418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tags" Target="../tags/tag423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422.xml"/><Relationship Id="rId1" Type="http://schemas.openxmlformats.org/officeDocument/2006/relationships/tags" Target="../tags/tag42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68.xml"/><Relationship Id="rId4" Type="http://schemas.openxmlformats.org/officeDocument/2006/relationships/image" Target="../media/image14.jpeg"/><Relationship Id="rId3" Type="http://schemas.openxmlformats.org/officeDocument/2006/relationships/tags" Target="../tags/tag367.xml"/><Relationship Id="rId2" Type="http://schemas.openxmlformats.org/officeDocument/2006/relationships/tags" Target="../tags/tag366.xml"/><Relationship Id="rId1" Type="http://schemas.openxmlformats.org/officeDocument/2006/relationships/tags" Target="../tags/tag36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426.xml"/><Relationship Id="rId2" Type="http://schemas.openxmlformats.org/officeDocument/2006/relationships/tags" Target="../tags/tag425.xml"/><Relationship Id="rId1" Type="http://schemas.openxmlformats.org/officeDocument/2006/relationships/tags" Target="../tags/tag4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tags" Target="../tags/tag36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tags" Target="../tags/tag37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378.xml"/><Relationship Id="rId4" Type="http://schemas.openxmlformats.org/officeDocument/2006/relationships/image" Target="../media/image15.png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" Type="http://schemas.openxmlformats.org/officeDocument/2006/relationships/tags" Target="../tags/tag37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3" Type="http://schemas.openxmlformats.org/officeDocument/2006/relationships/image" Target="../media/image16.jpeg"/><Relationship Id="rId2" Type="http://schemas.openxmlformats.org/officeDocument/2006/relationships/tags" Target="../tags/tag380.xml"/><Relationship Id="rId1" Type="http://schemas.openxmlformats.org/officeDocument/2006/relationships/tags" Target="../tags/tag379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tags" Target="../tags/tag386.xml"/><Relationship Id="rId3" Type="http://schemas.openxmlformats.org/officeDocument/2006/relationships/image" Target="../media/image17.png"/><Relationship Id="rId2" Type="http://schemas.openxmlformats.org/officeDocument/2006/relationships/tags" Target="../tags/tag385.xml"/><Relationship Id="rId1" Type="http://schemas.openxmlformats.org/officeDocument/2006/relationships/tags" Target="../tags/tag384.xml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media" Target="../media/media2.mp4"/><Relationship Id="rId8" Type="http://schemas.openxmlformats.org/officeDocument/2006/relationships/video" Target="../media/media2.mp4"/><Relationship Id="rId7" Type="http://schemas.openxmlformats.org/officeDocument/2006/relationships/image" Target="../media/image19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18.jpeg"/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390.xml"/><Relationship Id="rId10" Type="http://schemas.openxmlformats.org/officeDocument/2006/relationships/image" Target="../media/image20.png"/><Relationship Id="rId1" Type="http://schemas.openxmlformats.org/officeDocument/2006/relationships/tags" Target="../tags/tag38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93.xml"/><Relationship Id="rId2" Type="http://schemas.openxmlformats.org/officeDocument/2006/relationships/tags" Target="../tags/tag392.xml"/><Relationship Id="rId1" Type="http://schemas.openxmlformats.org/officeDocument/2006/relationships/tags" Target="../tags/tag3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6389"/>
            <p:custDataLst>
              <p:tags r:id="rId1"/>
            </p:custDataLst>
          </p:nvPr>
        </p:nvSpPr>
        <p:spPr>
          <a:xfrm>
            <a:off x="2158471" y="3429000"/>
            <a:ext cx="7875058" cy="457200"/>
          </a:xfrm>
        </p:spPr>
        <p:txBody>
          <a:bodyPr>
            <a:noAutofit/>
          </a:bodyPr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第二单元</a:t>
            </a:r>
            <a:endParaRPr lang="en-US" alt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标题 1"/>
          <p:cNvSpPr>
            <a:spLocks noGrp="1"/>
          </p:cNvSpPr>
          <p:nvPr>
            <p:ph type="ctrTitle" idx="16388"/>
            <p:custDataLst>
              <p:tags r:id="rId2"/>
            </p:custDataLst>
          </p:nvPr>
        </p:nvSpPr>
        <p:spPr>
          <a:xfrm>
            <a:off x="1890977" y="2438400"/>
            <a:ext cx="8384646" cy="1879600"/>
          </a:xfrm>
        </p:spPr>
        <p:txBody>
          <a:bodyPr>
            <a:normAutofit/>
          </a:bodyPr>
          <a:lstStyle/>
          <a:p>
            <a:r>
              <a:rPr lang="zh-CN" altLang="en-US" sz="6600" dirty="0">
                <a:latin typeface="华文楷体" panose="02010600040101010101" pitchFamily="2" charset="-122"/>
                <a:ea typeface="华文楷体" panose="02010600040101010101" pitchFamily="2" charset="-122"/>
              </a:rPr>
              <a:t>龙鼓舞乐</a:t>
            </a:r>
            <a:endParaRPr lang="zh-CN" altLang="en-US" sz="6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署名占位符 10"/>
          <p:cNvSpPr>
            <a:spLocks noGrp="1"/>
          </p:cNvSpPr>
          <p:nvPr>
            <p:ph type="body" sz="quarter" idx="16390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  </a:t>
            </a:r>
            <a:endParaRPr lang="en-US" altLang="zh-CN" dirty="0"/>
          </a:p>
        </p:txBody>
      </p:sp>
    </p:spTree>
    <p:custDataLst>
      <p:tags r:id="rId4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09647" y="346934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鼓声传精神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 hasCustomPrompt="1"/>
            <p:custDataLst>
              <p:tags r:id="rId2"/>
            </p:custDataLst>
          </p:nvPr>
        </p:nvSpPr>
        <p:spPr>
          <a:xfrm>
            <a:off x="389129" y="1177066"/>
            <a:ext cx="51543" cy="4583654"/>
          </a:xfrm>
        </p:spPr>
        <p:txBody>
          <a:bodyPr>
            <a:noAutofit/>
          </a:bodyPr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608249" y="1177066"/>
            <a:ext cx="6079931" cy="5113468"/>
          </a:xfrm>
        </p:spPr>
        <p:txBody>
          <a:bodyPr>
            <a:noAutofit/>
          </a:bodyPr>
          <a:lstStyle/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漆园龙鼓：文化血脉的千年传承漆园龙鼓的历史，从乡里欢腾的锅子鼓到御赐龙鼓，跨越数百年光阴。它既是祭祀祈雨的庄严仪式，也是节日庆典的欢腾象征，鼓钹之声里藏着乡人对生活的热望与蓬勃的精神气。文化是一方水土的烙印，漆园龙鼓亦如此。乾隆年间御赐龙鼓后，传承脉络渐清晰：从第一代刘天龙到第七代朱福林、杨福林，一代代鼓乐手让龙鼓文化薪火不断。虽现存曲目不及全盛时期丰富，却深植着漆园的文化基因，龙鼓便是漆园人行走世界的文化胎记。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如今，龙鼓承继先辈之魂，更拥当下之机遇。我们既需守护传统技艺，亦能以更广阔的视野创新发展，让这方水土的鼓乐之声，在时代中焕发新生。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pic>
        <p:nvPicPr>
          <p:cNvPr id="8" name="内容占位符 7" descr="卡通人物&#10;&#10;AI 生成的内容可能不正确。"/>
          <p:cNvPicPr>
            <a:picLocks noGrp="1" noChangeAspect="1"/>
          </p:cNvPicPr>
          <p:nvPr>
            <p:ph idx="1638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43" y="770068"/>
            <a:ext cx="3997224" cy="2615734"/>
          </a:xfrm>
        </p:spPr>
      </p:pic>
      <p:pic>
        <p:nvPicPr>
          <p:cNvPr id="10" name="581759e59a6e987cab20b796b8c3314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0560" y="3563638"/>
            <a:ext cx="5239872" cy="2947428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/>
          <p:nvPr/>
        </p:nvSpPr>
        <p:spPr>
          <a:xfrm>
            <a:off x="310177" y="1280161"/>
            <a:ext cx="7831567" cy="40879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609600" y="390525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经典文段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609600" y="1350270"/>
            <a:ext cx="7340301" cy="4227569"/>
          </a:xfrm>
        </p:spPr>
        <p:txBody>
          <a:bodyPr>
            <a:noAutofit/>
          </a:bodyPr>
          <a:lstStyle/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斯文在兹子畏於匡，曰：“文王既没，文不在兹乎？天之将丧斯文也，后死者不得与於斯文也；天之未丧斯文也，匡人其如予何？”（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论语．子罕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孟子曰：“由尧舜至於汤五百有余岁，若禹、皋陶则见而知之，若汤则闻而知之。由汤至於文王五百有余岁，若伊尹、莱朱则见而知之，若文王则闻而知之。由文王至於孔子五百郭國亞靈分孟初有余岁，若太公望、散宜生则见而知之，若孔子则闻而知之。由孔子而来至於今百有余岁，去圣人之世若此其未远也，近圣人之居若此其甚也，然而无有乎尔，则亦无有乎尔！”（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孟子．尽心下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8500334" y="1000125"/>
            <a:ext cx="3277548" cy="4731908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66569" y="422798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交流讨论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566569" y="1268318"/>
            <a:ext cx="6045799" cy="3969385"/>
          </a:xfrm>
        </p:spPr>
        <p:txBody>
          <a:bodyPr>
            <a:noAutofit/>
          </a:bodyPr>
          <a:lstStyle/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通过学习，对于龙鼓，你有了哪些了解呢？龙鼓和你的生活又有怎样的关系？如果说学习龙鼓是传承家乡文化的责任体现，你怎么认识这一点？另外，我们学习古代诗词、背诵文言文，以至于欣赏古代书法、绘画等，你觉得它们与自己的生活存在怎样的关系呢？请大家畅所欲言，讨论以上问题。并结合自己对于龙鼓和传统文化的感受、认识，谈谈自己的见解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6860622" y="1319790"/>
            <a:ext cx="4678747" cy="249114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>
          <a:xfrm>
            <a:off x="2109215" y="3429000"/>
            <a:ext cx="8384117" cy="1524000"/>
          </a:xfrm>
        </p:spPr>
        <p:txBody>
          <a:bodyPr/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双金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钹</a:t>
            </a:r>
            <a:br>
              <a:rPr lang="en-US" altLang="zh-CN" dirty="0"/>
            </a:b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/>
              <a:t>06</a:t>
            </a:r>
            <a:endParaRPr lang="en-US" altLang="en-US" dirty="0"/>
          </a:p>
        </p:txBody>
      </p:sp>
    </p:spTree>
    <p:custDataLst>
      <p:tags r:id="rId3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曲谱认识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96" y="1307054"/>
            <a:ext cx="5169891" cy="49899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04365"/>
            <a:ext cx="5344134" cy="498994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66569" y="422798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566569" y="1268318"/>
            <a:ext cx="5296349" cy="3969385"/>
          </a:xfrm>
        </p:spPr>
        <p:txBody>
          <a:bodyPr>
            <a:noAutofit/>
          </a:bodyPr>
          <a:lstStyle/>
          <a:p>
            <a:pPr fontAlgn="auto"/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一、匡杠狂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 fontAlgn="auto"/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、匡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 fontAlgn="auto"/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与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三锅子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动作相同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 fontAlgn="auto"/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6387"/>
          </p:nvPr>
        </p:nvSpPr>
        <p:spPr>
          <a:xfrm>
            <a:off x="10935147" y="5239311"/>
            <a:ext cx="797859" cy="1195891"/>
          </a:xfrm>
        </p:spPr>
        <p:txBody>
          <a:bodyPr>
            <a:normAutofit fontScale="25000" lnSpcReduction="20000"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432612" y="1742739"/>
            <a:ext cx="52963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．杠左右手拖住两钹帽顶，两手拇指扣住钹的边沿上抬，右手钹向内左倾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30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度（图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1-3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），右手手臂上抬至眼前（图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1-4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），右手钹边沿向下击打左手钹（图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1-5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1-6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）。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72" y="2618403"/>
            <a:ext cx="4263352" cy="291102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969" y="3019649"/>
            <a:ext cx="4178752" cy="3415553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66569" y="422798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566569" y="1268318"/>
            <a:ext cx="5296349" cy="3969385"/>
          </a:xfrm>
        </p:spPr>
        <p:txBody>
          <a:bodyPr>
            <a:noAutofit/>
          </a:bodyPr>
          <a:lstStyle/>
          <a:p>
            <a:pPr fontAlgn="auto"/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 fontAlgn="auto"/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、狂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 fontAlgn="auto"/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与匡的动作相同（图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1-7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1-8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 fontAlgn="auto"/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6387"/>
          </p:nvPr>
        </p:nvSpPr>
        <p:spPr>
          <a:xfrm>
            <a:off x="10935147" y="5239311"/>
            <a:ext cx="797859" cy="1195891"/>
          </a:xfrm>
        </p:spPr>
        <p:txBody>
          <a:bodyPr>
            <a:normAutofit fontScale="25000" lnSpcReduction="20000"/>
          </a:bodyPr>
          <a:lstStyle/>
          <a:p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81" y="2561039"/>
            <a:ext cx="3856565" cy="2623069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66569" y="422798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566569" y="1268318"/>
            <a:ext cx="5296349" cy="3969385"/>
          </a:xfrm>
        </p:spPr>
        <p:txBody>
          <a:bodyPr>
            <a:noAutofit/>
          </a:bodyPr>
          <a:lstStyle/>
          <a:p>
            <a:pPr fontAlgn="auto"/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二、匡杠杠杠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 fontAlgn="auto"/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、匡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/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与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三锅子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动作相同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 fontAlgn="auto"/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6387"/>
          </p:nvPr>
        </p:nvSpPr>
        <p:spPr>
          <a:xfrm>
            <a:off x="10935147" y="5239311"/>
            <a:ext cx="797859" cy="1195891"/>
          </a:xfrm>
        </p:spPr>
        <p:txBody>
          <a:bodyPr>
            <a:normAutofit fontScale="25000" lnSpcReduction="20000"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137238" y="1199478"/>
            <a:ext cx="4641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杠杠杠，三次动作相同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左右手托住两钹帽顶，两手拇指扣住钹的边沿上抬，右手钹向内左倾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30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度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2-3)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，右手手臂上抬至眼前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2-4)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，右手钹边沿向下击打左手钹钹心部位，保持不动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2-5)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。双钹回位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2-6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、图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2-7)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826" y="3138470"/>
            <a:ext cx="4154748" cy="34861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272" y="2531973"/>
            <a:ext cx="3699202" cy="2459576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66569" y="422798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566569" y="1268318"/>
            <a:ext cx="5296349" cy="3969385"/>
          </a:xfrm>
        </p:spPr>
        <p:txBody>
          <a:bodyPr>
            <a:noAutofit/>
          </a:bodyPr>
          <a:lstStyle/>
          <a:p>
            <a:pPr fontAlgn="auto"/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三、匡杠杠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匡、杠与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15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小节中相同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 fontAlgn="auto"/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1.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匡与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三锅子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动作相同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3-1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、图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3-2)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6387"/>
          </p:nvPr>
        </p:nvSpPr>
        <p:spPr>
          <a:xfrm>
            <a:off x="10935147" y="5239311"/>
            <a:ext cx="797859" cy="1195891"/>
          </a:xfrm>
        </p:spPr>
        <p:txBody>
          <a:bodyPr>
            <a:normAutofit fontScale="25000" lnSpcReduction="20000"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137238" y="1199478"/>
            <a:ext cx="46419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杠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左右手托住两钹帽顶，两手拇指扣住钹的边沿上抬，右手钹向内左倾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30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度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3-3),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右手手臂上抬至眼前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3-4),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右手钹边沿向下击打左手钹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3-5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、图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3-6)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06" y="2143953"/>
            <a:ext cx="3346225" cy="24065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455" y="2920481"/>
            <a:ext cx="4029638" cy="3181794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66569" y="422798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动作要领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566569" y="1268318"/>
            <a:ext cx="4844527" cy="3969385"/>
          </a:xfrm>
        </p:spPr>
        <p:txBody>
          <a:bodyPr>
            <a:noAutofit/>
          </a:bodyPr>
          <a:lstStyle/>
          <a:p>
            <a:pPr indent="457200" fontAlgn="auto"/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杠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与丁动作相同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右手钹保持不变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3-7),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左手手臂上抬至眼前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3-8)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右手钹保持右倾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30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度。左手钹的边沿向下滑击右手钹的边沿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3-9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3-10)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。左手钹回到胸前位置，倾斜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30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度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3-11)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6387"/>
          </p:nvPr>
        </p:nvSpPr>
        <p:spPr>
          <a:xfrm>
            <a:off x="10935147" y="5239311"/>
            <a:ext cx="797859" cy="1195891"/>
          </a:xfrm>
        </p:spPr>
        <p:txBody>
          <a:bodyPr>
            <a:normAutofit fontScale="25000" lnSpcReduction="20000"/>
          </a:bodyPr>
          <a:lstStyle/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634" y="1235951"/>
            <a:ext cx="5654442" cy="21930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634" y="3626600"/>
            <a:ext cx="5654442" cy="2801283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844347" y="253481"/>
            <a:ext cx="1718782" cy="71223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884459" y="218492"/>
            <a:ext cx="3429000" cy="782216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目录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87" hasCustomPrompt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5054600" y="1143000"/>
            <a:ext cx="6121400" cy="583163"/>
          </a:xfrm>
        </p:spPr>
        <p:txBody>
          <a:bodyPr>
            <a:noAutofit/>
          </a:bodyPr>
          <a:lstStyle/>
          <a:p>
            <a:pPr>
              <a:spcBef>
                <a:spcPct val="42000"/>
              </a:spcBef>
              <a:spcAft>
                <a:spcPct val="42000"/>
              </a:spcAft>
            </a:pP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第二单元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双金钹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25143" y="2202024"/>
            <a:ext cx="4784489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CN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雨润鼓声   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P26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传承之责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P30</a:t>
            </a: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双金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钹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P35</a:t>
            </a: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58" y="1035697"/>
            <a:ext cx="3357341" cy="5008984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5"/>
          <p:cNvSpPr>
            <a:spLocks noGrp="1"/>
          </p:cNvSpPr>
          <p:nvPr>
            <p:ph type="body" idx="16389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6388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sz="6100" dirty="0"/>
              <a:t>谢谢</a:t>
            </a:r>
            <a:endParaRPr lang="zh-CN" altLang="en-US" sz="6100" dirty="0"/>
          </a:p>
        </p:txBody>
      </p:sp>
    </p:spTree>
    <p:custDataLst>
      <p:tags r:id="rId3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>
          <a:xfrm>
            <a:off x="1903941" y="2578878"/>
            <a:ext cx="8384117" cy="1524000"/>
          </a:xfrm>
        </p:spPr>
        <p:txBody>
          <a:bodyPr>
            <a:normAutofit fontScale="90000"/>
          </a:bodyPr>
          <a:lstStyle/>
          <a:p>
            <a:r>
              <a:rPr lang="zh-CN" altLang="en-US" sz="6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第二单元</a:t>
            </a:r>
            <a:r>
              <a:rPr lang="en-US" altLang="zh-CN" sz="6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br>
              <a:rPr lang="en-US" altLang="zh-CN" sz="6000" b="1" dirty="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6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双金</a:t>
            </a:r>
            <a:r>
              <a:rPr lang="zh-CN" altLang="en-US" sz="60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钹</a:t>
            </a:r>
            <a:endParaRPr lang="zh-CN" altLang="en-US" sz="6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/>
              <a:t> </a:t>
            </a:r>
            <a:endParaRPr lang="en-US" altLang="en-US" dirty="0"/>
          </a:p>
        </p:txBody>
      </p:sp>
    </p:spTree>
    <p:custDataLst>
      <p:tags r:id="rId3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>
          <a:xfrm>
            <a:off x="2109215" y="3429000"/>
            <a:ext cx="8384117" cy="1524000"/>
          </a:xfrm>
        </p:spPr>
        <p:txBody>
          <a:bodyPr/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雨润鼓声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/>
              <a:t>04</a:t>
            </a:r>
            <a:endParaRPr lang="en-US" altLang="en-US" dirty="0"/>
          </a:p>
        </p:txBody>
      </p:sp>
    </p:spTree>
    <p:custDataLst>
      <p:tags r:id="rId3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685799" y="3020210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漆园龙鼓史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 hasCustomPrompt="1"/>
            <p:custDataLst>
              <p:tags r:id="rId2"/>
            </p:custDataLst>
          </p:nvPr>
        </p:nvSpPr>
        <p:spPr>
          <a:xfrm>
            <a:off x="662939" y="3629810"/>
            <a:ext cx="45719" cy="3058160"/>
          </a:xfrm>
        </p:spPr>
        <p:txBody>
          <a:bodyPr>
            <a:noAutofit/>
          </a:bodyPr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838199" y="3629810"/>
            <a:ext cx="10820400" cy="3058160"/>
          </a:xfrm>
        </p:spPr>
        <p:txBody>
          <a:bodyPr>
            <a:noAutofit/>
          </a:bodyPr>
          <a:lstStyle/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漆园村的锅子鼓，既是节庆娱乐的器具，也是沟通天人的重要工具。漆园村以种田为生，但地处山地，存水困难，常遇干旱，每年农历五月，若不下雨，庄稼收成难保，村民便会敲起锅子鼓去黑龙潭祈雨。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清乾隆八年闰四月，京郊大旱，朝廷求雨无果，漆园村的庄稼也蔫了。园头老赵和杨掌鼓带领三百多人前往黑龙潭祈雨。队伍前头有人高举装有祭词的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“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表瓤子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”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众人头戴柳条草帽。到了黑龙潭，摆好坛场，杨掌鼓带头擂鼓，鼓声震天。击鼓叩拜后，老赵用小瓶子吊入潭中试水，拉上来发现瓶中满水。正要宣读祭词时，有人换上新祭词，词意恳切庄重。读完不久，乌云密布，雷声阵阵，大雨倾盆而下，求雨的村民们欣喜不已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6387"/>
          </p:nvPr>
        </p:nvPicPr>
        <p:blipFill>
          <a:blip r:embed="rId4"/>
          <a:stretch>
            <a:fillRect/>
          </a:stretch>
        </p:blipFill>
        <p:spPr>
          <a:xfrm>
            <a:off x="1260436" y="216945"/>
            <a:ext cx="9671127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5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609600" y="265579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曲目赏析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内容占位符 2" descr="10dc6ecd-54f3-11f0-b351-dedcd5ffa480"/>
          <p:cNvPicPr>
            <a:picLocks noGrp="1" noChangeAspect="1"/>
          </p:cNvPicPr>
          <p:nvPr>
            <p:ph idx="16387"/>
            <p:custDataLst>
              <p:tags r:id="rId2"/>
            </p:custDataLst>
          </p:nvPr>
        </p:nvPicPr>
        <p:blipFill>
          <a:blip r:embed="rId3"/>
          <a:srcRect t="11828" b="11828"/>
          <a:stretch>
            <a:fillRect/>
          </a:stretch>
        </p:blipFill>
        <p:spPr>
          <a:xfrm>
            <a:off x="609600" y="3750235"/>
            <a:ext cx="10972800" cy="2794000"/>
          </a:xfrm>
          <a:custGeom>
            <a:avLst/>
            <a:gdLst>
              <a:gd name="connisteX0" fmla="*/ 0 w 10972800"/>
              <a:gd name="connsiteY0" fmla="*/ 203200 h 2794000"/>
              <a:gd name="connisteX1" fmla="*/ 203200 w 10972800"/>
              <a:gd name="connsiteY1" fmla="*/ 0 h 2794000"/>
              <a:gd name="connisteX2" fmla="*/ 10769600 w 10972800"/>
              <a:gd name="connsiteY2" fmla="*/ 0 h 2794000"/>
              <a:gd name="connisteX3" fmla="*/ 10972800 w 10972800"/>
              <a:gd name="connsiteY3" fmla="*/ 203200 h 2794000"/>
              <a:gd name="connisteX4" fmla="*/ 10972800 w 10972800"/>
              <a:gd name="connsiteY4" fmla="*/ 2590800 h 2794000"/>
              <a:gd name="connisteX5" fmla="*/ 10769600 w 10972800"/>
              <a:gd name="connsiteY5" fmla="*/ 2794000 h 2794000"/>
              <a:gd name="connisteX6" fmla="*/ 203200 w 10972800"/>
              <a:gd name="connsiteY6" fmla="*/ 2794000 h 2794000"/>
              <a:gd name="connisteX7" fmla="*/ 0 w 10972800"/>
              <a:gd name="connsiteY7" fmla="*/ 2590800 h 2794000"/>
              <a:gd name="connisteX8" fmla="*/ 0 w 10972800"/>
              <a:gd name="connsiteY8" fmla="*/ 20320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79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590800"/>
                </a:lnTo>
                <a:cubicBezTo>
                  <a:pt x="10972800" y="2703024"/>
                  <a:pt x="10881824" y="2794000"/>
                  <a:pt x="10769600" y="2794000"/>
                </a:cubicBezTo>
                <a:lnTo>
                  <a:pt x="203200" y="2794000"/>
                </a:lnTo>
                <a:cubicBezTo>
                  <a:pt x="90976" y="2794000"/>
                  <a:pt x="0" y="2703024"/>
                  <a:pt x="0" y="2590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609600" y="989629"/>
            <a:ext cx="10972800" cy="2608804"/>
          </a:xfrm>
        </p:spPr>
        <p:txBody>
          <a:bodyPr>
            <a:noAutofit/>
          </a:bodyPr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>
          <a:xfrm>
            <a:off x="914400" y="1104078"/>
            <a:ext cx="10363200" cy="2379905"/>
          </a:xfrm>
        </p:spPr>
        <p:txBody>
          <a:bodyPr>
            <a:noAutofit/>
          </a:bodyPr>
          <a:lstStyle/>
          <a:p>
            <a:pPr indent="406400" fontAlgn="auto"/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《双金钹》沿用《三锅子》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“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起鼓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-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煞鼓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”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的结构，二者首尾相同的曲式结构，在民间音乐中被称为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“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穿靴戴帽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” 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。但《双金钹》更为复杂，演奏时长显著增加，为龙鼓、鸳鸯钹和铛子的表现提供了更多空间。</a:t>
            </a:r>
            <a:endParaRPr lang="en-US" altLang="zh-CN" sz="18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indent="406400" fontAlgn="auto"/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起鼓后，鼓点愈发密集，鼓槌上下交替敲击鼓边与鼓心，节奏紧凑，带动鸳鸯钹连贯表演。仅龙鼓、鸳鸯钹和铛子三种乐器，便能营造出紧锣密鼓的氛围。鼓声急促震撼，钹声响亮多变，颤音与收音交替。击鼓、击钹的动作，尽显北方风土的力量感与质朴特色。</a:t>
            </a:r>
            <a:endParaRPr lang="en-US" altLang="zh-CN" sz="18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indent="406400" fontAlgn="auto"/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随着演奏推进，《双金钹》将观者带入开阔、昂扬的氛围之中。</a:t>
            </a:r>
            <a:endParaRPr lang="zh-CN" altLang="en-US" sz="18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609600" y="288327"/>
            <a:ext cx="10972800" cy="609600"/>
          </a:xfrm>
        </p:spPr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鼓钹文化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609600" y="1050290"/>
            <a:ext cx="4661535" cy="5701030"/>
          </a:xfrm>
        </p:spPr>
        <p:txBody>
          <a:bodyPr>
            <a:noAutofit/>
          </a:bodyPr>
          <a:lstStyle/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五音是中国传统音乐五个音阶的音名，鼓虽无法实现全部音阶变化，却无碍其在传统文化中的重要地位。东汉许慎认为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鼓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有鼓动之意，鼓声宏大高亢，虽不能演奏五声，却能节制调和音乐，是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群音之长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，在乐曲中可指挥、节制、调和其他乐器。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鼓应用广泛，不仅用于欣赏娱乐，还出现在祭祀、婚丧等礼仪场合，以及两军对阵、围猎等非音乐场合，更用于夜间报时、百姓鸣冤、商贩叫卖等。正因鼓在传统音乐和文化中作用重大，古往今来备受重视，周代设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鼓人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，汉有鼓史、鼓吏，汉唐设鼓吹署，宋有鼓院、鼓司，这些机构均隶属国家音乐领导机构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6387"/>
          </p:nvPr>
        </p:nvPicPr>
        <p:blipFill>
          <a:blip r:embed="rId3"/>
          <a:stretch>
            <a:fillRect/>
          </a:stretch>
        </p:blipFill>
        <p:spPr>
          <a:xfrm>
            <a:off x="5379085" y="1205230"/>
            <a:ext cx="6203315" cy="335978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custDataLst>
      <p:tags r:id="rId4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4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认知深化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装饰  2"/>
          <p:cNvSpPr>
            <a:spLocks noGrp="1"/>
          </p:cNvSpPr>
          <p:nvPr>
            <p:ph type="body" idx="16388" hasCustomPrompt="1"/>
            <p:custDataLst>
              <p:tags r:id="rId2"/>
            </p:custDataLst>
          </p:nvPr>
        </p:nvSpPr>
        <p:spPr>
          <a:xfrm>
            <a:off x="609600" y="1480456"/>
            <a:ext cx="60581" cy="2546312"/>
          </a:xfrm>
        </p:spPr>
        <p:txBody>
          <a:bodyPr>
            <a:noAutofit/>
          </a:bodyPr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762000" y="1604865"/>
            <a:ext cx="6172200" cy="2421903"/>
          </a:xfrm>
        </p:spPr>
        <p:txBody>
          <a:bodyPr/>
          <a:lstStyle/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现在，我们在一些音乐节目，或者年节的欢庆场合，才会看到击鼓表演。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然而从古至今，鼓的应用范围却极其广泛，所以我们对于鼓或鼓文化的认识，也要超出单纯乐器演奏的范围，请你查找并阅读《周礼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•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鼓人》，说一说鼓曾经适用于哪些场合。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6387"/>
          </p:nvPr>
        </p:nvPicPr>
        <p:blipFill>
          <a:blip r:embed="rId4"/>
          <a:stretch>
            <a:fillRect/>
          </a:stretch>
        </p:blipFill>
        <p:spPr>
          <a:xfrm>
            <a:off x="7657465" y="600075"/>
            <a:ext cx="3810000" cy="3810000"/>
          </a:xfrm>
          <a:prstGeom prst="rect">
            <a:avLst/>
          </a:prstGeom>
        </p:spPr>
      </p:pic>
      <p:pic>
        <p:nvPicPr>
          <p:cNvPr id="3" name="3265649e35c29ed8854cccfde035cde3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3581400" y="5704891"/>
            <a:ext cx="2819400" cy="4571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0181" y="4322019"/>
            <a:ext cx="4654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请判断以下几段音乐是应用于什么场合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A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、战争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、祭祀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C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、民族节日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248c47a3ad0df95e728a48adb8c081c1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0" y="5704892"/>
            <a:ext cx="2819400" cy="45719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>
          <a:xfrm>
            <a:off x="2109215" y="3429000"/>
            <a:ext cx="8384117" cy="1524000"/>
          </a:xfrm>
        </p:spPr>
        <p:txBody>
          <a:bodyPr/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传承之责</a:t>
            </a:r>
            <a:br>
              <a:rPr lang="en-US" altLang="zh-CN" dirty="0"/>
            </a:b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/>
              <a:t>05</a:t>
            </a:r>
            <a:endParaRPr lang="en-US" altLang="en-US" dirty="0"/>
          </a:p>
        </p:txBody>
      </p:sp>
    </p:spTree>
    <p:custDataLst>
      <p:tags r:id="rId3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441"/>
  <p:tag name="KSO_WM_TEMPLATE_CATEGORY" val="custom"/>
</p:tagLst>
</file>

<file path=ppt/tags/tag1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441"/>
  <p:tag name="KSO_WM_TEMPLATE_CATEGORY" val="custom"/>
</p:tagLst>
</file>

<file path=ppt/tags/tag10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0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345f24274cc5b8cc0ac7cc5ed9803a7bdd550cb"/>
  <p:tag name="KSO_WM_NEWLAYOUT_ID" val="1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0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0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3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INDEX" val="40490441"/>
  <p:tag name="KSO_WM_TEMPLATE_CATEGORY" val="custom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1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1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1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17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1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1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3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INDEX" val="40490441"/>
  <p:tag name="KSO_WM_TEMPLATE_CATEGORY" val="custom"/>
</p:tagLst>
</file>

<file path=ppt/tags/tag12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3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4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5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8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9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0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1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133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13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7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13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f6e7f885f5f53d1d433b9c4673a6fba56592acb"/>
  <p:tag name="KSO_WM_NEWLAYOUT_ID" val="slide_fbd1737be693ef9a"/>
</p:tagLst>
</file>

<file path=ppt/tags/tag142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1"/>
  <p:tag name="KSO_WM_UNIT_TYPE" val="l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"/>
  <p:tag name="KSO_WM_UNIT_TYPE" val="f"/>
</p:tagLst>
</file>

<file path=ppt/tags/tag14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5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7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1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2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3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6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7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9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4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TEMPLATE_INDEX" val="40490441"/>
  <p:tag name="KSO_WM_TEMPLATE_CATEGORY" val="custom"/>
</p:tagLst>
</file>

<file path=ppt/tags/tag16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16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16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5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16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4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  <p:tag name="KSO_WM_TEMPLATE_INDEX" val="40490441"/>
  <p:tag name="KSO_WM_TEMPLATE_CATEGORY" val="custom"/>
</p:tagLst>
</file>

<file path=ppt/tags/tag170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0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3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8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9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4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TEMPLATE_INDEX" val="40490441"/>
  <p:tag name="KSO_WM_TEMPLATE_CATEGORY" val="custom"/>
</p:tagLst>
</file>

<file path=ppt/tags/tag18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1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3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7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8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9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4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  <p:tag name="KSO_WM_TEMPLATE_INDEX" val="40490441"/>
  <p:tag name="KSO_WM_TEMPLATE_CATEGORY" val="custom"/>
</p:tagLst>
</file>

<file path=ppt/tags/tag19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2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3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4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5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19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19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INDEX" val="40490441"/>
  <p:tag name="KSO_WM_TEMPLATE_CATEGORY" val="custom"/>
</p:tagLst>
</file>

<file path=ppt/tags/tag2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1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20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</p:tagLst>
</file>

<file path=ppt/tags/tag2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0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UNIT_INDEX" val="1_1_1"/>
  <p:tag name="KSO_WM_UNIT_TYPE" val="l_h_i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0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6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7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8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0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1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2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3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4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22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22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441"/>
  <p:tag name="KSO_WM_TEMPLATE_CATEGORY" val="custom"/>
</p:tagLst>
</file>

<file path=ppt/tags/tag230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23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3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3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1c63982ef2518dddefe9ab2f68a981b1c100fcd"/>
  <p:tag name="KSO_WM_NEWLAYOUT_ID" val="slide_dfa8d115a8a6e1f7"/>
</p:tagLst>
</file>

<file path=ppt/tags/tag2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3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1_1"/>
  <p:tag name="KSO_WM_UNIT_TYPE" val="l_h_i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39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441"/>
  <p:tag name="KSO_WM_TEMPLATE_CATEGORY" val="custom"/>
</p:tagLst>
</file>

<file path=ppt/tags/tag24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5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6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7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9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0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1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3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25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25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9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2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e0d1201f73a78ea8b1d2e816e2fec7d3dfc427c"/>
  <p:tag name="KSO_WM_NEWLAYOUT_ID" val="slide_dec807c0b319cd78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7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3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4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5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8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9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0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1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283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28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7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28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8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a1ca65d2ab8a2a4fd4604e5273b89bde46fd90"/>
  <p:tag name="KSO_WM_NEWLAYOUT_ID" val="slide_97a176b3ae46f0ce"/>
</p:tagLst>
</file>

<file path=ppt/tags/tag2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9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UNIT_INDEX" val="1_1_1"/>
  <p:tag name="KSO_WM_UNIT_TYPE" val="l_h_i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6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2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3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4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6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7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8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9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7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INDEX" val="40490441"/>
  <p:tag name="KSO_WM_TEMPLATE_CATEGORY" val="custom"/>
</p:tagLst>
</file>

<file path=ppt/tags/tag310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31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31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6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31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9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3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4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8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9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0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1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2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6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7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8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5bca96e32996ae13ca20a0449a0cbebadd70f14a"/>
  <p:tag name="KSO_WM_NEWLAYOUT_ID" val="2475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0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6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7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8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8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  <p:tag name="KSO_WM_TEMPLATE_INDEX" val="40490441"/>
  <p:tag name="KSO_WM_TEMPLATE_CATEGORY" val="custom"/>
</p:tagLst>
</file>

<file path=ppt/tags/tag350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1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2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3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4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35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35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0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361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SUBTYPE" val="c"/>
  <p:tag name="KSO_WM_UNIT_TEXT_TYPE" val="1"/>
  <p:tag name="KSO_WM_UNIT_TYPE" val="f"/>
  <p:tag name="KSO_WM_UNIT_PRESET_TEXT" val="20XX YEAR"/>
  <p:tag name="KSO_WM_UNIT_ID" val="custom40490441_1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2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d494e065904cba03fa7292aec298be9d5e1cdbda"/>
  <p:tag name="KSO_WM_NEWLAYOUT_ID" val="2463"/>
  <p:tag name="KSO_WM_UNIT_PRESET_TEXT" val="单击此处添加文档标题"/>
  <p:tag name="KSO_WM_UNIT_ID" val="custom40490441_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3.xml><?xml version="1.0" encoding="utf-8"?>
<p:tagLst xmlns:p="http://schemas.openxmlformats.org/presentationml/2006/main">
  <p:tag name="KSO_WM_UNIT_TYPE" val="f"/>
  <p:tag name="KSO_WM_BEAUTIFY_FLAG" val="#wm#"/>
  <p:tag name="KSO_WM_FIGMA_FLAG" val="#fgm#"/>
  <p:tag name="KSO_WM_UNIT_INDEX" val="2"/>
  <p:tag name="KSO_WM_UNIT_SUBTYPE" val="b"/>
  <p:tag name="KSO_WM_UNIT_TEXT_TYPE" val="1"/>
  <p:tag name="KSO_WM_UNIT_PRESET_TEXT" val="BY WPS"/>
  <p:tag name="KSO_WM_UNIT_ID" val="custom40490441_1*f*2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4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SLIDE_INDEX" val="1"/>
  <p:tag name="KSO_WM_SLIDE_ID" val="custom40490441_1"/>
  <p:tag name="KSO_WM_TEMPLATE_MASTER_TYPE" val="0"/>
  <p:tag name="KSO_WM_SLIDE_LAYOUT" val="a_f"/>
  <p:tag name="KSO_WM_SLIDE_LAYOUT_CNT" val="1_2"/>
  <p:tag name="KSO_WM_TAG_VERSION" val="3.0"/>
</p:tagLst>
</file>

<file path=ppt/tags/tag3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f6e7f885f5f53d1d433b9c4673a6fba56592acb"/>
  <p:tag name="KSO_WM_NEWLAYOUT_ID" val="slide_fbd1737be693ef9a"/>
  <p:tag name="KSO_WM_UNIT_PRESET_TEXT" val="单击此处添加标题"/>
</p:tagLst>
</file>

<file path=ppt/tags/tag366.xml><?xml version="1.0" encoding="utf-8"?>
<p:tagLst xmlns:p="http://schemas.openxmlformats.org/presentationml/2006/main">
  <p:tag name="$PH_EXT" val="2"/>
  <p:tag name="KSO_WM_FIGMA_DECORATION_INDEX" val="18_contentModel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1"/>
  <p:tag name="KSO_WM_UNIT_TYPE" val="l_i"/>
  <p:tag name="KSO_WM_UNIT_PRESET_TEXT" val=" 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"/>
  <p:tag name="KSO_WM_UNIT_TYPE" val="f"/>
  <p:tag name="KSO_WM_UNIT_PRESET_TEXT" val="单击此处添加正文"/>
</p:tagLst>
</file>

<file path=ppt/tags/tag368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fbd1737be693ef9a"/>
</p:tagLst>
</file>

<file path=ppt/tags/tag369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PRESET_TEXT" val="单击此处添加章节标题"/>
  <p:tag name="KSO_WM_UNIT_ID" val="custom40490441_7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0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PRESET_TEXT" val="01"/>
  <p:tag name="KSO_WM_UNIT_ID" val="custom40490441_7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1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90441"/>
  <p:tag name="KSO_WM_TEMPLATE_CATEGORY" val="custom"/>
  <p:tag name="KSO_WM_SLIDE_INDEX" val="3"/>
  <p:tag name="KSO_WM_SLIDE_ID" val="custom40490441_7"/>
  <p:tag name="KSO_WM_TEMPLATE_MASTER_TYPE" val="0"/>
  <p:tag name="KSO_WM_SLIDE_LAYOUT" val="a_e"/>
  <p:tag name="KSO_WM_SLIDE_LAYOUT_CNT" val="1_1"/>
  <p:tag name="KSO_WM_TAG_VERSION" val="3.0"/>
</p:tagLst>
</file>

<file path=ppt/tags/tag372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PRESET_TEXT" val="单击此处添加章节标题"/>
  <p:tag name="KSO_WM_UNIT_ID" val="custom40490441_7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3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PRESET_TEXT" val="01"/>
  <p:tag name="KSO_WM_UNIT_ID" val="custom40490441_7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4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90441"/>
  <p:tag name="KSO_WM_TEMPLATE_CATEGORY" val="custom"/>
  <p:tag name="KSO_WM_SLIDE_INDEX" val="3"/>
  <p:tag name="KSO_WM_SLIDE_ID" val="custom40490441_7"/>
  <p:tag name="KSO_WM_TEMPLATE_MASTER_TYPE" val="0"/>
  <p:tag name="KSO_WM_SLIDE_LAYOUT" val="a_e"/>
  <p:tag name="KSO_WM_SLIDE_LAYOUT_CNT" val="1_1"/>
  <p:tag name="KSO_WM_TAG_VERSION" val="3.0"/>
</p:tagLst>
</file>

<file path=ppt/tags/tag3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376.xml><?xml version="1.0" encoding="utf-8"?>
<p:tagLst xmlns:p="http://schemas.openxmlformats.org/presentationml/2006/main">
  <p:tag name="$PH_EXT" val="2"/>
  <p:tag name="KSO_WM_FIGMA_DECORATION_INDEX" val="19"/>
  <p:tag name="KSO_WM_BEAUTIFY_FLAG" val="#fgm#"/>
  <p:tag name="KSO_WM_DIAGRAM_GROUP_CODE" val="1"/>
  <p:tag name="KSO_WM_FIGMA_FLAG" val="#fgm#"/>
  <p:tag name="KSO_WM_UNIT_INDEX" val="1_1_1"/>
  <p:tag name="KSO_WM_UNIT_TYPE" val="l_h_i"/>
  <p:tag name="KSO_WM_UNIT_PRESET_TEXT" val=" 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378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3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1c63982ef2518dddefe9ab2f68a981b1c100fcd"/>
  <p:tag name="KSO_WM_NEWLAYOUT_ID" val="slide_dfa8d115a8a6e1f7"/>
  <p:tag name="KSO_WM_UNIT_PRESET_TEXT" val="单击此处添加标题"/>
</p:tagLst>
</file>

<file path=ppt/tags/tag3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SHAPE_GUID" val="generate_slide_ai*http://wps-cdn-docer.ks3-cn-beijing-internal.ksyuncs.com/wps_cdn_docer/storage/20240220/b2de540cf15e1988b28854f43f4bafc7.jpg*galley_gallery_ai_*1751206335864_75.7_179b37baaa8d"/>
</p:tagLst>
</file>

<file path=ppt/tags/tag381.xml><?xml version="1.0" encoding="utf-8"?>
<p:tagLst xmlns:p="http://schemas.openxmlformats.org/presentationml/2006/main">
  <p:tag name="$PH_EXT" val="2"/>
  <p:tag name="KSO_WM_FIGMA_DECORATION_INDEX" val="18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UNIT_INDEX" val="1_1_1"/>
  <p:tag name="KSO_WM_UNIT_TYPE" val="l_h_i"/>
  <p:tag name="KSO_WM_UNIT_PRESET_TEXT" val=" 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383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dfa8d115a8a6e1f7"/>
</p:tagLst>
</file>

<file path=ppt/tags/tag3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e0d1201f73a78ea8b1d2e816e2fec7d3dfc427c"/>
  <p:tag name="KSO_WM_NEWLAYOUT_ID" val="slide_dec807c0b319cd78"/>
  <p:tag name="KSO_WM_UNIT_PRESET_TEXT" val="单击此处添加标题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86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dec807c0b319cd78"/>
</p:tagLst>
</file>

<file path=ppt/tags/tag3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a1ca65d2ab8a2a4fd4604e5273b89bde46fd90"/>
  <p:tag name="KSO_WM_NEWLAYOUT_ID" val="slide_97a176b3ae46f0ce"/>
  <p:tag name="KSO_WM_UNIT_PRESET_TEXT" val="单击此处添加标题"/>
</p:tagLst>
</file>

<file path=ppt/tags/tag388.xml><?xml version="1.0" encoding="utf-8"?>
<p:tagLst xmlns:p="http://schemas.openxmlformats.org/presentationml/2006/main">
  <p:tag name="$PH_EXT" val="2"/>
  <p:tag name="KSO_WM_FIGMA_DECORATION_INDEX" val="19"/>
  <p:tag name="KSO_WM_BEAUTIFY_FLAG" val="#fgm#"/>
  <p:tag name="KSO_WM_DIAGRAM_GROUP_CODE" val="1"/>
  <p:tag name="KSO_WM_FIGMA_FLAG" val="#fgm#"/>
  <p:tag name="KSO_WM_UNIT_INDEX" val="1_1_1"/>
  <p:tag name="KSO_WM_UNIT_TYPE" val="l_h_i"/>
  <p:tag name="KSO_WM_UNIT_PRESET_TEXT" val=" 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  <p:tag name="KSO_WM_TEMPLATE_INDEX" val="40490441"/>
  <p:tag name="KSO_WM_TEMPLATE_CATEGORY" val="custom"/>
</p:tagLst>
</file>

<file path=ppt/tags/tag390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97a176b3ae46f0ce"/>
</p:tagLst>
</file>

<file path=ppt/tags/tag391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PRESET_TEXT" val="单击此处添加章节标题"/>
  <p:tag name="KSO_WM_UNIT_ID" val="custom40490441_7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2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PRESET_TEXT" val="01"/>
  <p:tag name="KSO_WM_UNIT_ID" val="custom40490441_7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3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90441"/>
  <p:tag name="KSO_WM_TEMPLATE_CATEGORY" val="custom"/>
  <p:tag name="KSO_WM_SLIDE_INDEX" val="3"/>
  <p:tag name="KSO_WM_SLIDE_ID" val="custom40490441_7"/>
  <p:tag name="KSO_WM_TEMPLATE_MASTER_TYPE" val="0"/>
  <p:tag name="KSO_WM_SLIDE_LAYOUT" val="a_e"/>
  <p:tag name="KSO_WM_SLIDE_LAYOUT_CNT" val="1_1"/>
  <p:tag name="KSO_WM_TAG_VERSION" val="3.0"/>
</p:tagLst>
</file>

<file path=ppt/tags/tag3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df58cabcb9a1a4a329f489633a304ff46c9605a"/>
  <p:tag name="KSO_WM_NEWLAYOUT_ID" val="slide_46f85472411307b2"/>
  <p:tag name="KSO_WM_UNIT_PRESET_TEXT" val="单击此处添加标题"/>
</p:tagLst>
</file>

<file path=ppt/tags/tag395.xml><?xml version="1.0" encoding="utf-8"?>
<p:tagLst xmlns:p="http://schemas.openxmlformats.org/presentationml/2006/main">
  <p:tag name="$PH_EXT" val="2"/>
  <p:tag name="KSO_WM_FIGMA_DECORATION_INDEX" val="19"/>
  <p:tag name="KSO_WM_BEAUTIFY_FLAG" val="#fgm#"/>
  <p:tag name="KSO_WM_DIAGRAM_GROUP_CODE" val="1"/>
  <p:tag name="KSO_WM_FIGMA_FLAG" val="#fgm#"/>
  <p:tag name="KSO_WM_UNIT_INDEX" val="1_1_1"/>
  <p:tag name="KSO_WM_UNIT_TYPE" val="l_h_i"/>
  <p:tag name="KSO_WM_UNIT_PRESET_TEXT" val=" "/>
</p:tagLst>
</file>

<file path=ppt/tags/tag3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397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46f85472411307b2"/>
</p:tagLst>
</file>

<file path=ppt/tags/tag3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e0d1201f73a78ea8b1d2e816e2fec7d3dfc427c"/>
  <p:tag name="KSO_WM_NEWLAYOUT_ID" val="slide_dec807c0b319cd78"/>
  <p:tag name="KSO_WM_UNIT_PRESET_TEXT" val="单击此处添加标题"/>
</p:tagLst>
</file>

<file path=ppt/tags/tag3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9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0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dec807c0b319cd78"/>
</p:tagLst>
</file>

<file path=ppt/tags/tag4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e0d1201f73a78ea8b1d2e816e2fec7d3dfc427c"/>
  <p:tag name="KSO_WM_NEWLAYOUT_ID" val="slide_dec807c0b319cd78"/>
  <p:tag name="KSO_WM_UNIT_PRESET_TEXT" val="单击此处添加标题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03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dec807c0b319cd78"/>
</p:tagLst>
</file>

<file path=ppt/tags/tag404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PRESET_TEXT" val="单击此处添加章节标题"/>
  <p:tag name="KSO_WM_UNIT_ID" val="custom40490441_7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5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PRESET_TEXT" val="01"/>
  <p:tag name="KSO_WM_UNIT_ID" val="custom40490441_7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6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90441"/>
  <p:tag name="KSO_WM_TEMPLATE_CATEGORY" val="custom"/>
  <p:tag name="KSO_WM_SLIDE_INDEX" val="3"/>
  <p:tag name="KSO_WM_SLIDE_ID" val="custom40490441_7"/>
  <p:tag name="KSO_WM_TEMPLATE_MASTER_TYPE" val="0"/>
  <p:tag name="KSO_WM_SLIDE_LAYOUT" val="a_e"/>
  <p:tag name="KSO_WM_SLIDE_LAYOUT_CNT" val="1_1"/>
  <p:tag name="KSO_WM_TAG_VERSION" val="3.0"/>
</p:tagLst>
</file>

<file path=ppt/tags/tag4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1c63982ef2518dddefe9ab2f68a981b1c100fcd"/>
  <p:tag name="KSO_WM_NEWLAYOUT_ID" val="slide_dfa8d115a8a6e1f7"/>
  <p:tag name="KSO_WM_UNIT_PRESET_TEXT" val="单击此处添加标题"/>
</p:tagLst>
</file>

<file path=ppt/tags/tag408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dfa8d115a8a6e1f7"/>
</p:tagLst>
</file>

<file path=ppt/tags/tag4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e0d1201f73a78ea8b1d2e816e2fec7d3dfc427c"/>
  <p:tag name="KSO_WM_NEWLAYOUT_ID" val="slide_dec807c0b319cd78"/>
  <p:tag name="KSO_WM_UNIT_PRESET_TEXT" val="单击此处添加标题"/>
</p:tagLst>
</file>

<file path=ppt/tags/tag4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11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dec807c0b319cd78"/>
</p:tagLst>
</file>

<file path=ppt/tags/tag4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e0d1201f73a78ea8b1d2e816e2fec7d3dfc427c"/>
  <p:tag name="KSO_WM_NEWLAYOUT_ID" val="slide_dec807c0b319cd78"/>
  <p:tag name="KSO_WM_UNIT_PRESET_TEXT" val="单击此处添加标题"/>
</p:tagLst>
</file>

<file path=ppt/tags/tag4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14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dec807c0b319cd78"/>
</p:tagLst>
</file>

<file path=ppt/tags/tag4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e0d1201f73a78ea8b1d2e816e2fec7d3dfc427c"/>
  <p:tag name="KSO_WM_NEWLAYOUT_ID" val="slide_dec807c0b319cd78"/>
  <p:tag name="KSO_WM_UNIT_PRESET_TEXT" val="单击此处添加标题"/>
</p:tagLst>
</file>

<file path=ppt/tags/tag4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17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dec807c0b319cd78"/>
</p:tagLst>
</file>

<file path=ppt/tags/tag41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e0d1201f73a78ea8b1d2e816e2fec7d3dfc427c"/>
  <p:tag name="KSO_WM_NEWLAYOUT_ID" val="slide_dec807c0b319cd78"/>
  <p:tag name="KSO_WM_UNIT_PRESET_TEXT" val="单击此处添加标题"/>
</p:tagLst>
</file>

<file path=ppt/tags/tag4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2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0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dec807c0b319cd78"/>
</p:tagLst>
</file>

<file path=ppt/tags/tag4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e0d1201f73a78ea8b1d2e816e2fec7d3dfc427c"/>
  <p:tag name="KSO_WM_NEWLAYOUT_ID" val="slide_dec807c0b319cd78"/>
  <p:tag name="KSO_WM_UNIT_PRESET_TEXT" val="单击此处添加标题"/>
</p:tagLst>
</file>

<file path=ppt/tags/tag4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23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9276"/>
  <p:tag name="KSO_WM_TEMPLATE_SLIDE_ID" val="slide_dec807c0b319cd78"/>
</p:tagLst>
</file>

<file path=ppt/tags/tag42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PRESET_TEXT" val="THE END"/>
  <p:tag name="KSO_WM_UNIT_ID" val="custom40490441_9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5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5bca96e32996ae13ca20a0449a0cbebadd70f14a"/>
  <p:tag name="KSO_WM_NEWLAYOUT_ID" val="2475"/>
  <p:tag name="KSO_WM_UNIT_PRESET_TEXT" val="谢谢观看"/>
  <p:tag name="KSO_WM_UNIT_ID" val="custom40490441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6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endPage"/>
  <p:tag name="KSO_WM_TEMPLATE_SUBCATEGORY" val="29"/>
  <p:tag name="KSO_WM_BEAUTIFY_FLAG" val="#wm#"/>
  <p:tag name="KSO_WM_TEMPLATE_SLIDE_ID" val="slide_47de9d0eaa58c516"/>
  <p:tag name="KSO_WM_TEMPLATE_INDEX" val="40490441"/>
  <p:tag name="KSO_WM_TEMPLATE_CATEGORY" val="custom"/>
  <p:tag name="KSO_WM_SLIDE_INDEX" val="5"/>
  <p:tag name="KSO_WM_SLIDE_ID" val="custom40490441_9"/>
  <p:tag name="KSO_WM_TEMPLATE_MASTER_TYPE" val="0"/>
  <p:tag name="KSO_WM_SLIDE_LAYOUT" val="a_b"/>
  <p:tag name="KSO_WM_SLIDE_LAYOUT_CNT" val="1_1"/>
  <p:tag name="KSO_WM_TAG_VERSION" val="3.0"/>
</p:tagLst>
</file>

<file path=ppt/tags/tag43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8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9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0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3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4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9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SUBTYPE" val="c"/>
  <p:tag name="KSO_WM_UNIT_TEXT_TYPE" val="1"/>
  <p:tag name="KSO_WM_UNIT_TYPE" val="f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0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1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d494e065904cba03fa7292aec298be9d5e1cdbda"/>
  <p:tag name="KSO_WM_NEWLAYOUT_ID" val="2463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2.xml><?xml version="1.0" encoding="utf-8"?>
<p:tagLst xmlns:p="http://schemas.openxmlformats.org/presentationml/2006/main">
  <p:tag name="KSO_WM_UNIT_TYPE" val="f"/>
  <p:tag name="KSO_WM_BEAUTIFY_FLAG" val="#wm#"/>
  <p:tag name="KSO_WM_FIGMA_FLAG" val="#fgm#"/>
  <p:tag name="KSO_WM_UNIT_INDEX" val="2"/>
  <p:tag name="KSO_WM_UNIT_SUBTYPE" val="b"/>
  <p:tag name="KSO_WM_UNIT_TEXT_TYPE" val="1"/>
  <p:tag name="KSO_WM_UNIT_ID" val="_9*f*2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7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0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5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6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9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3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4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8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9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  <p:tag name="KSO_WM_TEMPLATE_INDEX" val="40490441"/>
  <p:tag name="KSO_WM_TEMPLATE_CATEGORY" val="custom"/>
</p:tagLst>
</file>

<file path=ppt/tags/tag90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1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2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6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7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8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5bca96e32996ae13ca20a0449a0cbebadd70f14a"/>
  <p:tag name="KSO_WM_NEWLAYOUT_ID" val="2475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heme/theme1.xml><?xml version="1.0" encoding="utf-8"?>
<a:theme xmlns:a="http://schemas.openxmlformats.org/drawingml/2006/main" name="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2239</Words>
  <Application>WPS 演示</Application>
  <PresentationFormat>宽屏</PresentationFormat>
  <Paragraphs>116</Paragraphs>
  <Slides>20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黑体</vt:lpstr>
      <vt:lpstr>华文楷体</vt:lpstr>
      <vt:lpstr>微软雅黑</vt:lpstr>
      <vt:lpstr>Arial Unicode MS</vt:lpstr>
      <vt:lpstr>中国风绿金山水教育教学</vt:lpstr>
      <vt:lpstr>1_中国风绿金山水教育教学</vt:lpstr>
      <vt:lpstr>2_中国风绿金山水教育教学</vt:lpstr>
      <vt:lpstr>3_中国风绿金山水教育教学</vt:lpstr>
      <vt:lpstr>4_中国风绿金山水教育教学</vt:lpstr>
      <vt:lpstr>5_中国风绿金山水教育教学</vt:lpstr>
      <vt:lpstr>6_中国风绿金山水教育教学</vt:lpstr>
      <vt:lpstr>7_中国风绿金山水教育教学</vt:lpstr>
      <vt:lpstr>龙鼓舞乐</vt:lpstr>
      <vt:lpstr>目录</vt:lpstr>
      <vt:lpstr>第二单元  双金钹</vt:lpstr>
      <vt:lpstr>第4课 雨润鼓声</vt:lpstr>
      <vt:lpstr>漆园龙鼓史</vt:lpstr>
      <vt:lpstr>曲目赏析</vt:lpstr>
      <vt:lpstr>鼓钹文化</vt:lpstr>
      <vt:lpstr>认知深化</vt:lpstr>
      <vt:lpstr>第5课 传承之责 </vt:lpstr>
      <vt:lpstr>鼓声传精神</vt:lpstr>
      <vt:lpstr>经典文段</vt:lpstr>
      <vt:lpstr>交流讨论</vt:lpstr>
      <vt:lpstr>第6课 双金钹 </vt:lpstr>
      <vt:lpstr>曲谱认识</vt:lpstr>
      <vt:lpstr>动作要领</vt:lpstr>
      <vt:lpstr>动作要领</vt:lpstr>
      <vt:lpstr>动作要领</vt:lpstr>
      <vt:lpstr>动作要领</vt:lpstr>
      <vt:lpstr>动作要领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DW</dc:creator>
  <cp:lastModifiedBy>梦的回忆</cp:lastModifiedBy>
  <cp:revision>500</cp:revision>
  <dcterms:created xsi:type="dcterms:W3CDTF">1900-01-01T00:00:00Z</dcterms:created>
  <dcterms:modified xsi:type="dcterms:W3CDTF">2025-08-15T14:42:45Z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EECA29DBCAE847DAA5DC54B9966393E9_13</vt:lpwstr>
  </property>
</Properties>
</file>