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3" r:id="rId4"/>
    <p:sldMasterId id="2147483665" r:id="rId5"/>
    <p:sldMasterId id="2147483667" r:id="rId6"/>
    <p:sldMasterId id="2147483669" r:id="rId7"/>
    <p:sldMasterId id="2147483671" r:id="rId8"/>
    <p:sldMasterId id="2147483675" r:id="rId9"/>
  </p:sldMasterIdLst>
  <p:handoutMasterIdLst>
    <p:handoutMasterId r:id="rId56"/>
  </p:handoutMasterIdLst>
  <p:sldIdLst>
    <p:sldId id="257" r:id="rId10"/>
    <p:sldId id="26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8" r:id="rId20"/>
    <p:sldId id="269" r:id="rId21"/>
    <p:sldId id="270" r:id="rId22"/>
    <p:sldId id="271" r:id="rId23"/>
    <p:sldId id="273" r:id="rId24"/>
    <p:sldId id="272" r:id="rId25"/>
    <p:sldId id="274" r:id="rId26"/>
    <p:sldId id="302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265" r:id="rId5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2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090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14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4EC56-8E46-498C-9F82-A1E67B0017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617E-3889-48F8-A988-C1F6B731C0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9" Type="http://schemas.openxmlformats.org/officeDocument/2006/relationships/tags" Target="../tags/tag76.xml"/><Relationship Id="rId18" Type="http://schemas.openxmlformats.org/officeDocument/2006/relationships/tags" Target="../tags/tag75.xml"/><Relationship Id="rId17" Type="http://schemas.openxmlformats.org/officeDocument/2006/relationships/image" Target="../media/image1.png"/><Relationship Id="rId16" Type="http://schemas.openxmlformats.org/officeDocument/2006/relationships/tags" Target="../tags/tag74.xml"/><Relationship Id="rId15" Type="http://schemas.openxmlformats.org/officeDocument/2006/relationships/image" Target="../media/image13.png"/><Relationship Id="rId14" Type="http://schemas.openxmlformats.org/officeDocument/2006/relationships/tags" Target="../tags/tag73.xml"/><Relationship Id="rId13" Type="http://schemas.openxmlformats.org/officeDocument/2006/relationships/image" Target="../media/image12.png"/><Relationship Id="rId12" Type="http://schemas.openxmlformats.org/officeDocument/2006/relationships/tags" Target="../tags/tag72.xml"/><Relationship Id="rId11" Type="http://schemas.openxmlformats.org/officeDocument/2006/relationships/image" Target="../media/image11.png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1.png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3" Type="http://schemas.openxmlformats.org/officeDocument/2006/relationships/tags" Target="../tags/tag98.xml"/><Relationship Id="rId32" Type="http://schemas.openxmlformats.org/officeDocument/2006/relationships/tags" Target="../tags/tag97.xml"/><Relationship Id="rId31" Type="http://schemas.openxmlformats.org/officeDocument/2006/relationships/tags" Target="../tags/tag96.xml"/><Relationship Id="rId30" Type="http://schemas.openxmlformats.org/officeDocument/2006/relationships/tags" Target="../tags/tag95.xml"/><Relationship Id="rId3" Type="http://schemas.openxmlformats.org/officeDocument/2006/relationships/tags" Target="../tags/tag78.xml"/><Relationship Id="rId29" Type="http://schemas.openxmlformats.org/officeDocument/2006/relationships/tags" Target="../tags/tag94.xml"/><Relationship Id="rId28" Type="http://schemas.openxmlformats.org/officeDocument/2006/relationships/tags" Target="../tags/tag93.xml"/><Relationship Id="rId27" Type="http://schemas.openxmlformats.org/officeDocument/2006/relationships/tags" Target="../tags/tag92.xml"/><Relationship Id="rId26" Type="http://schemas.openxmlformats.org/officeDocument/2006/relationships/image" Target="../media/image7.png"/><Relationship Id="rId25" Type="http://schemas.openxmlformats.org/officeDocument/2006/relationships/tags" Target="../tags/tag91.xml"/><Relationship Id="rId24" Type="http://schemas.openxmlformats.org/officeDocument/2006/relationships/image" Target="../media/image10.png"/><Relationship Id="rId23" Type="http://schemas.openxmlformats.org/officeDocument/2006/relationships/tags" Target="../tags/tag90.xml"/><Relationship Id="rId22" Type="http://schemas.openxmlformats.org/officeDocument/2006/relationships/image" Target="../media/image9.png"/><Relationship Id="rId21" Type="http://schemas.openxmlformats.org/officeDocument/2006/relationships/tags" Target="../tags/tag89.xml"/><Relationship Id="rId20" Type="http://schemas.openxmlformats.org/officeDocument/2006/relationships/image" Target="../media/image14.png"/><Relationship Id="rId2" Type="http://schemas.openxmlformats.org/officeDocument/2006/relationships/tags" Target="../tags/tag77.xml"/><Relationship Id="rId19" Type="http://schemas.openxmlformats.org/officeDocument/2006/relationships/tags" Target="../tags/tag88.xml"/><Relationship Id="rId18" Type="http://schemas.openxmlformats.org/officeDocument/2006/relationships/image" Target="../media/image6.png"/><Relationship Id="rId17" Type="http://schemas.openxmlformats.org/officeDocument/2006/relationships/tags" Target="../tags/tag87.xml"/><Relationship Id="rId16" Type="http://schemas.openxmlformats.org/officeDocument/2006/relationships/image" Target="../media/image5.png"/><Relationship Id="rId15" Type="http://schemas.openxmlformats.org/officeDocument/2006/relationships/tags" Target="../tags/tag86.xml"/><Relationship Id="rId14" Type="http://schemas.openxmlformats.org/officeDocument/2006/relationships/image" Target="../media/image4.png"/><Relationship Id="rId13" Type="http://schemas.openxmlformats.org/officeDocument/2006/relationships/tags" Target="../tags/tag85.xml"/><Relationship Id="rId12" Type="http://schemas.openxmlformats.org/officeDocument/2006/relationships/image" Target="../media/image3.png"/><Relationship Id="rId11" Type="http://schemas.openxmlformats.org/officeDocument/2006/relationships/tags" Target="../tags/tag84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8" Type="http://schemas.openxmlformats.org/officeDocument/2006/relationships/tags" Target="../tags/tag115.xml"/><Relationship Id="rId17" Type="http://schemas.openxmlformats.org/officeDocument/2006/relationships/tags" Target="../tags/tag114.xml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9" Type="http://schemas.openxmlformats.org/officeDocument/2006/relationships/tags" Target="../tags/tag179.xml"/><Relationship Id="rId18" Type="http://schemas.openxmlformats.org/officeDocument/2006/relationships/tags" Target="../tags/tag178.xml"/><Relationship Id="rId17" Type="http://schemas.openxmlformats.org/officeDocument/2006/relationships/image" Target="../media/image1.png"/><Relationship Id="rId16" Type="http://schemas.openxmlformats.org/officeDocument/2006/relationships/tags" Target="../tags/tag177.xml"/><Relationship Id="rId15" Type="http://schemas.openxmlformats.org/officeDocument/2006/relationships/image" Target="../media/image13.png"/><Relationship Id="rId14" Type="http://schemas.openxmlformats.org/officeDocument/2006/relationships/tags" Target="../tags/tag176.xml"/><Relationship Id="rId13" Type="http://schemas.openxmlformats.org/officeDocument/2006/relationships/image" Target="../media/image12.png"/><Relationship Id="rId12" Type="http://schemas.openxmlformats.org/officeDocument/2006/relationships/tags" Target="../tags/tag175.xml"/><Relationship Id="rId11" Type="http://schemas.openxmlformats.org/officeDocument/2006/relationships/image" Target="../media/image11.png"/><Relationship Id="rId10" Type="http://schemas.openxmlformats.org/officeDocument/2006/relationships/tags" Target="../tags/tag174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tags" Target="../tags/tag301.xml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9" Type="http://schemas.openxmlformats.org/officeDocument/2006/relationships/tags" Target="../tags/tag308.xml"/><Relationship Id="rId18" Type="http://schemas.openxmlformats.org/officeDocument/2006/relationships/tags" Target="../tags/tag307.xml"/><Relationship Id="rId17" Type="http://schemas.openxmlformats.org/officeDocument/2006/relationships/image" Target="../media/image1.png"/><Relationship Id="rId16" Type="http://schemas.openxmlformats.org/officeDocument/2006/relationships/tags" Target="../tags/tag306.xml"/><Relationship Id="rId15" Type="http://schemas.openxmlformats.org/officeDocument/2006/relationships/image" Target="../media/image13.png"/><Relationship Id="rId14" Type="http://schemas.openxmlformats.org/officeDocument/2006/relationships/tags" Target="../tags/tag305.xml"/><Relationship Id="rId13" Type="http://schemas.openxmlformats.org/officeDocument/2006/relationships/image" Target="../media/image12.png"/><Relationship Id="rId12" Type="http://schemas.openxmlformats.org/officeDocument/2006/relationships/tags" Target="../tags/tag304.xml"/><Relationship Id="rId11" Type="http://schemas.openxmlformats.org/officeDocument/2006/relationships/image" Target="../media/image11.png"/><Relationship Id="rId10" Type="http://schemas.openxmlformats.org/officeDocument/2006/relationships/tags" Target="../tags/tag303.xml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image" Target="../media/image1.png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3" Type="http://schemas.openxmlformats.org/officeDocument/2006/relationships/tags" Target="../tags/tag359.xml"/><Relationship Id="rId32" Type="http://schemas.openxmlformats.org/officeDocument/2006/relationships/tags" Target="../tags/tag358.xml"/><Relationship Id="rId31" Type="http://schemas.openxmlformats.org/officeDocument/2006/relationships/tags" Target="../tags/tag357.xml"/><Relationship Id="rId30" Type="http://schemas.openxmlformats.org/officeDocument/2006/relationships/tags" Target="../tags/tag356.xml"/><Relationship Id="rId3" Type="http://schemas.openxmlformats.org/officeDocument/2006/relationships/tags" Target="../tags/tag339.xml"/><Relationship Id="rId29" Type="http://schemas.openxmlformats.org/officeDocument/2006/relationships/tags" Target="../tags/tag355.xml"/><Relationship Id="rId28" Type="http://schemas.openxmlformats.org/officeDocument/2006/relationships/tags" Target="../tags/tag354.xml"/><Relationship Id="rId27" Type="http://schemas.openxmlformats.org/officeDocument/2006/relationships/tags" Target="../tags/tag353.xml"/><Relationship Id="rId26" Type="http://schemas.openxmlformats.org/officeDocument/2006/relationships/image" Target="../media/image7.png"/><Relationship Id="rId25" Type="http://schemas.openxmlformats.org/officeDocument/2006/relationships/tags" Target="../tags/tag352.xml"/><Relationship Id="rId24" Type="http://schemas.openxmlformats.org/officeDocument/2006/relationships/image" Target="../media/image10.png"/><Relationship Id="rId23" Type="http://schemas.openxmlformats.org/officeDocument/2006/relationships/tags" Target="../tags/tag351.xml"/><Relationship Id="rId22" Type="http://schemas.openxmlformats.org/officeDocument/2006/relationships/image" Target="../media/image9.png"/><Relationship Id="rId21" Type="http://schemas.openxmlformats.org/officeDocument/2006/relationships/tags" Target="../tags/tag350.xml"/><Relationship Id="rId20" Type="http://schemas.openxmlformats.org/officeDocument/2006/relationships/image" Target="../media/image14.png"/><Relationship Id="rId2" Type="http://schemas.openxmlformats.org/officeDocument/2006/relationships/tags" Target="../tags/tag338.xml"/><Relationship Id="rId19" Type="http://schemas.openxmlformats.org/officeDocument/2006/relationships/tags" Target="../tags/tag349.xml"/><Relationship Id="rId18" Type="http://schemas.openxmlformats.org/officeDocument/2006/relationships/image" Target="../media/image6.png"/><Relationship Id="rId17" Type="http://schemas.openxmlformats.org/officeDocument/2006/relationships/tags" Target="../tags/tag348.xml"/><Relationship Id="rId16" Type="http://schemas.openxmlformats.org/officeDocument/2006/relationships/image" Target="../media/image5.png"/><Relationship Id="rId15" Type="http://schemas.openxmlformats.org/officeDocument/2006/relationships/tags" Target="../tags/tag347.xml"/><Relationship Id="rId14" Type="http://schemas.openxmlformats.org/officeDocument/2006/relationships/image" Target="../media/image4.png"/><Relationship Id="rId13" Type="http://schemas.openxmlformats.org/officeDocument/2006/relationships/tags" Target="../tags/tag346.xml"/><Relationship Id="rId12" Type="http://schemas.openxmlformats.org/officeDocument/2006/relationships/image" Target="../media/image3.png"/><Relationship Id="rId11" Type="http://schemas.openxmlformats.org/officeDocument/2006/relationships/tags" Target="../tags/tag345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image" Target="../media/image1.png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4" Type="http://schemas.openxmlformats.org/officeDocument/2006/relationships/tags" Target="../tags/tag62.xml"/><Relationship Id="rId33" Type="http://schemas.openxmlformats.org/officeDocument/2006/relationships/tags" Target="../tags/tag61.xml"/><Relationship Id="rId32" Type="http://schemas.openxmlformats.org/officeDocument/2006/relationships/tags" Target="../tags/tag60.xml"/><Relationship Id="rId31" Type="http://schemas.openxmlformats.org/officeDocument/2006/relationships/tags" Target="../tags/tag59.xml"/><Relationship Id="rId30" Type="http://schemas.openxmlformats.org/officeDocument/2006/relationships/tags" Target="../tags/tag58.xml"/><Relationship Id="rId3" Type="http://schemas.openxmlformats.org/officeDocument/2006/relationships/tags" Target="../tags/tag41.xml"/><Relationship Id="rId29" Type="http://schemas.openxmlformats.org/officeDocument/2006/relationships/tags" Target="../tags/tag57.xml"/><Relationship Id="rId28" Type="http://schemas.openxmlformats.org/officeDocument/2006/relationships/tags" Target="../tags/tag56.xml"/><Relationship Id="rId27" Type="http://schemas.openxmlformats.org/officeDocument/2006/relationships/tags" Target="../tags/tag55.xml"/><Relationship Id="rId26" Type="http://schemas.openxmlformats.org/officeDocument/2006/relationships/image" Target="../media/image10.png"/><Relationship Id="rId25" Type="http://schemas.openxmlformats.org/officeDocument/2006/relationships/tags" Target="../tags/tag54.xml"/><Relationship Id="rId24" Type="http://schemas.openxmlformats.org/officeDocument/2006/relationships/image" Target="../media/image9.png"/><Relationship Id="rId23" Type="http://schemas.openxmlformats.org/officeDocument/2006/relationships/tags" Target="../tags/tag53.xml"/><Relationship Id="rId22" Type="http://schemas.openxmlformats.org/officeDocument/2006/relationships/image" Target="../media/image8.png"/><Relationship Id="rId21" Type="http://schemas.openxmlformats.org/officeDocument/2006/relationships/tags" Target="../tags/tag52.xml"/><Relationship Id="rId20" Type="http://schemas.openxmlformats.org/officeDocument/2006/relationships/image" Target="../media/image7.png"/><Relationship Id="rId2" Type="http://schemas.openxmlformats.org/officeDocument/2006/relationships/tags" Target="../tags/tag40.xml"/><Relationship Id="rId19" Type="http://schemas.openxmlformats.org/officeDocument/2006/relationships/tags" Target="../tags/tag51.xml"/><Relationship Id="rId18" Type="http://schemas.openxmlformats.org/officeDocument/2006/relationships/image" Target="../media/image6.png"/><Relationship Id="rId17" Type="http://schemas.openxmlformats.org/officeDocument/2006/relationships/tags" Target="../tags/tag50.xml"/><Relationship Id="rId16" Type="http://schemas.openxmlformats.org/officeDocument/2006/relationships/image" Target="../media/image5.png"/><Relationship Id="rId15" Type="http://schemas.openxmlformats.org/officeDocument/2006/relationships/tags" Target="../tags/tag49.xml"/><Relationship Id="rId14" Type="http://schemas.openxmlformats.org/officeDocument/2006/relationships/image" Target="../media/image4.png"/><Relationship Id="rId13" Type="http://schemas.openxmlformats.org/officeDocument/2006/relationships/tags" Target="../tags/tag48.xml"/><Relationship Id="rId12" Type="http://schemas.openxmlformats.org/officeDocument/2006/relationships/image" Target="../media/image3.png"/><Relationship Id="rId11" Type="http://schemas.openxmlformats.org/officeDocument/2006/relationships/tags" Target="../tags/tag47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 userDrawn="1">
            <p:custDataLst>
              <p:tags r:id="rId7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8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形 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 idx="17826049" hasCustomPrompt="1"/>
            <p:custDataLst>
              <p:tags r:id="rId18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6" name="节编号 3"/>
          <p:cNvSpPr>
            <a:spLocks noGrp="1"/>
          </p:cNvSpPr>
          <p:nvPr>
            <p:ph type="body" sz="quarter" idx="17826561" hasCustomPrompt="1"/>
            <p:custDataLst>
              <p:tags r:id="rId19"/>
            </p:custDataLst>
          </p:nvPr>
        </p:nvSpPr>
        <p:spPr>
          <a:xfrm>
            <a:off x="5332413" y="1905000"/>
            <a:ext cx="1527175" cy="1524000"/>
          </a:xfrm>
          <a:prstGeom prst="ellipse">
            <a:avLst/>
          </a:prstGeom>
          <a:ln w="12700">
            <a:noFill/>
          </a:ln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5" name="十字形 4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" name="图形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500360" y="4168140"/>
            <a:ext cx="1502410" cy="268986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652760" y="4855210"/>
            <a:ext cx="1539240" cy="200279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451614" y="4834670"/>
            <a:ext cx="4891747" cy="202333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0" y="4191332"/>
            <a:ext cx="1312435" cy="266666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0" y="5213206"/>
            <a:ext cx="1681495" cy="12689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032313" y="4653653"/>
            <a:ext cx="936351" cy="2204347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7301143" y="5073390"/>
            <a:ext cx="2533869" cy="17846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9586802" y="5583510"/>
            <a:ext cx="1235424" cy="127449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 flipH="1">
            <a:off x="10871380" y="5019260"/>
            <a:ext cx="1320620" cy="1348247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2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2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图形 29"/>
          <p:cNvSpPr/>
          <p:nvPr userDrawn="1">
            <p:custDataLst>
              <p:tags r:id="rId3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31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Subtitle 25"/>
          <p:cNvSpPr>
            <a:spLocks noGrp="1"/>
          </p:cNvSpPr>
          <p:nvPr>
            <p:ph type="body" idx="17826305" hasCustomPrompt="1"/>
            <p:custDataLst>
              <p:tags r:id="rId32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>
            <p:ph type="ctrTitle" idx="17826049" hasCustomPrompt="1"/>
            <p:custDataLst>
              <p:tags r:id="rId33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4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548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054600" y="1143000"/>
            <a:ext cx="6121400" cy="4572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6385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6386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 userDrawn="1">
            <p:custDataLst>
              <p:tags r:id="rId7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8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6387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形 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 idx="16388" hasCustomPrompt="1"/>
            <p:custDataLst>
              <p:tags r:id="rId18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6" name="节编号 3"/>
          <p:cNvSpPr>
            <a:spLocks noGrp="1"/>
          </p:cNvSpPr>
          <p:nvPr>
            <p:ph type="body" sz="quarter" idx="16389" hasCustomPrompt="1"/>
            <p:custDataLst>
              <p:tags r:id="rId19"/>
            </p:custDataLst>
          </p:nvPr>
        </p:nvSpPr>
        <p:spPr>
          <a:xfrm>
            <a:off x="5332413" y="1905000"/>
            <a:ext cx="1527175" cy="1524000"/>
          </a:xfrm>
          <a:prstGeom prst="ellipse">
            <a:avLst/>
          </a:prstGeom>
          <a:ln w="12700">
            <a:noFill/>
          </a:ln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3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835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609600"/>
            <a:ext cx="10972800" cy="2692400"/>
          </a:xfrm>
          <a:custGeom>
            <a:avLst/>
            <a:gdLst>
              <a:gd name="connisteX0" fmla="*/ 0 w 10972800"/>
              <a:gd name="connsiteY0" fmla="*/ 203200 h 2692400"/>
              <a:gd name="connisteX1" fmla="*/ 203200 w 10972800"/>
              <a:gd name="connsiteY1" fmla="*/ 0 h 2692400"/>
              <a:gd name="connisteX2" fmla="*/ 10769600 w 10972800"/>
              <a:gd name="connsiteY2" fmla="*/ 0 h 2692400"/>
              <a:gd name="connisteX3" fmla="*/ 10972800 w 10972800"/>
              <a:gd name="connsiteY3" fmla="*/ 203200 h 2692400"/>
              <a:gd name="connisteX4" fmla="*/ 10972800 w 10972800"/>
              <a:gd name="connsiteY4" fmla="*/ 2489200 h 2692400"/>
              <a:gd name="connisteX5" fmla="*/ 10769600 w 10972800"/>
              <a:gd name="connsiteY5" fmla="*/ 2692400 h 2692400"/>
              <a:gd name="connisteX6" fmla="*/ 203200 w 10972800"/>
              <a:gd name="connsiteY6" fmla="*/ 2692400 h 2692400"/>
              <a:gd name="connisteX7" fmla="*/ 0 w 10972800"/>
              <a:gd name="connsiteY7" fmla="*/ 2489200 h 2692400"/>
              <a:gd name="connisteX8" fmla="*/ 0 w 10972800"/>
              <a:gd name="connsiteY8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89200"/>
                </a:lnTo>
                <a:cubicBezTo>
                  <a:pt x="10972800" y="2601424"/>
                  <a:pt x="10881824" y="2692400"/>
                  <a:pt x="107696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5334000"/>
            <a:ext cx="50800" cy="914400"/>
          </a:xfrm>
          <a:custGeom>
            <a:avLst/>
            <a:gdLst>
              <a:gd name="connisteX0" fmla="*/ 0 w 50800"/>
              <a:gd name="connsiteY0" fmla="*/ 25400 h 914400"/>
              <a:gd name="connisteX1" fmla="*/ 25400 w 50800"/>
              <a:gd name="connsiteY1" fmla="*/ 0 h 914400"/>
              <a:gd name="connisteX2" fmla="*/ 25400 w 50800"/>
              <a:gd name="connsiteY2" fmla="*/ 0 h 914400"/>
              <a:gd name="connisteX3" fmla="*/ 50800 w 50800"/>
              <a:gd name="connsiteY3" fmla="*/ 25400 h 914400"/>
              <a:gd name="connisteX4" fmla="*/ 50800 w 50800"/>
              <a:gd name="connsiteY4" fmla="*/ 889000 h 914400"/>
              <a:gd name="connisteX5" fmla="*/ 25400 w 50800"/>
              <a:gd name="connsiteY5" fmla="*/ 914400 h 914400"/>
              <a:gd name="connisteX6" fmla="*/ 25400 w 50800"/>
              <a:gd name="connsiteY6" fmla="*/ 914400 h 914400"/>
              <a:gd name="connisteX7" fmla="*/ 0 w 50800"/>
              <a:gd name="connsiteY7" fmla="*/ 889000 h 914400"/>
              <a:gd name="connisteX8" fmla="*/ 0 w 50800"/>
              <a:gd name="connsiteY8" fmla="*/ 254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914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889000"/>
                </a:lnTo>
                <a:cubicBezTo>
                  <a:pt x="50800" y="903028"/>
                  <a:pt x="39428" y="914400"/>
                  <a:pt x="25400" y="914400"/>
                </a:cubicBezTo>
                <a:lnTo>
                  <a:pt x="25400" y="914400"/>
                </a:lnTo>
                <a:cubicBezTo>
                  <a:pt x="11372" y="914400"/>
                  <a:pt x="0" y="903028"/>
                  <a:pt x="0" y="889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334000"/>
            <a:ext cx="10820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3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1524000"/>
            <a:ext cx="10972800" cy="1778000"/>
          </a:xfrm>
          <a:custGeom>
            <a:avLst/>
            <a:gdLst>
              <a:gd name="connisteX0" fmla="*/ 0 w 10972800"/>
              <a:gd name="connsiteY0" fmla="*/ 203200 h 1778000"/>
              <a:gd name="connisteX1" fmla="*/ 203200 w 10972800"/>
              <a:gd name="connsiteY1" fmla="*/ 0 h 1778000"/>
              <a:gd name="connisteX2" fmla="*/ 10769600 w 10972800"/>
              <a:gd name="connsiteY2" fmla="*/ 0 h 1778000"/>
              <a:gd name="connisteX3" fmla="*/ 10972800 w 10972800"/>
              <a:gd name="connsiteY3" fmla="*/ 203200 h 1778000"/>
              <a:gd name="connisteX4" fmla="*/ 10972800 w 10972800"/>
              <a:gd name="connsiteY4" fmla="*/ 1574800 h 1778000"/>
              <a:gd name="connisteX5" fmla="*/ 10769600 w 10972800"/>
              <a:gd name="connsiteY5" fmla="*/ 1778000 h 1778000"/>
              <a:gd name="connisteX6" fmla="*/ 203200 w 10972800"/>
              <a:gd name="connsiteY6" fmla="*/ 1778000 h 1778000"/>
              <a:gd name="connisteX7" fmla="*/ 0 w 10972800"/>
              <a:gd name="connsiteY7" fmla="*/ 1574800 h 1778000"/>
              <a:gd name="connisteX8" fmla="*/ 0 w 109728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574800"/>
                </a:lnTo>
                <a:cubicBezTo>
                  <a:pt x="10972800" y="1687024"/>
                  <a:pt x="10881824" y="1778000"/>
                  <a:pt x="107696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1082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7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10972800" cy="4114800"/>
          </a:xfrm>
          <a:custGeom>
            <a:avLst/>
            <a:gdLst>
              <a:gd name="connisteX0" fmla="*/ 0 w 10972800"/>
              <a:gd name="connsiteY0" fmla="*/ 203200 h 4114800"/>
              <a:gd name="connisteX1" fmla="*/ 203200 w 10972800"/>
              <a:gd name="connsiteY1" fmla="*/ 0 h 4114800"/>
              <a:gd name="connisteX2" fmla="*/ 10769600 w 10972800"/>
              <a:gd name="connsiteY2" fmla="*/ 0 h 4114800"/>
              <a:gd name="connisteX3" fmla="*/ 10972800 w 10972800"/>
              <a:gd name="connsiteY3" fmla="*/ 203200 h 4114800"/>
              <a:gd name="connisteX4" fmla="*/ 10972800 w 10972800"/>
              <a:gd name="connsiteY4" fmla="*/ 3911600 h 4114800"/>
              <a:gd name="connisteX5" fmla="*/ 10769600 w 10972800"/>
              <a:gd name="connsiteY5" fmla="*/ 4114800 h 4114800"/>
              <a:gd name="connisteX6" fmla="*/ 203200 w 10972800"/>
              <a:gd name="connsiteY6" fmla="*/ 4114800 h 4114800"/>
              <a:gd name="connisteX7" fmla="*/ 0 w 10972800"/>
              <a:gd name="connsiteY7" fmla="*/ 3911600 h 4114800"/>
              <a:gd name="connisteX8" fmla="*/ 0 w 10972800"/>
              <a:gd name="connsiteY8" fmla="*/ 203200 h 411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411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911600"/>
                </a:lnTo>
                <a:cubicBezTo>
                  <a:pt x="10972800" y="4023824"/>
                  <a:pt x="10881824" y="4114800"/>
                  <a:pt x="10769600" y="4114800"/>
                </a:cubicBezTo>
                <a:lnTo>
                  <a:pt x="203200" y="4114800"/>
                </a:lnTo>
                <a:cubicBezTo>
                  <a:pt x="90976" y="4114800"/>
                  <a:pt x="0" y="4023824"/>
                  <a:pt x="0" y="391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943600"/>
            <a:ext cx="10972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5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5334000"/>
            <a:ext cx="50800" cy="914400"/>
          </a:xfrm>
          <a:custGeom>
            <a:avLst/>
            <a:gdLst>
              <a:gd name="connisteX0" fmla="*/ 0 w 50800"/>
              <a:gd name="connsiteY0" fmla="*/ 25400 h 914400"/>
              <a:gd name="connisteX1" fmla="*/ 25400 w 50800"/>
              <a:gd name="connsiteY1" fmla="*/ 0 h 914400"/>
              <a:gd name="connisteX2" fmla="*/ 25400 w 50800"/>
              <a:gd name="connsiteY2" fmla="*/ 0 h 914400"/>
              <a:gd name="connisteX3" fmla="*/ 50800 w 50800"/>
              <a:gd name="connsiteY3" fmla="*/ 25400 h 914400"/>
              <a:gd name="connisteX4" fmla="*/ 50800 w 50800"/>
              <a:gd name="connsiteY4" fmla="*/ 889000 h 914400"/>
              <a:gd name="connisteX5" fmla="*/ 25400 w 50800"/>
              <a:gd name="connsiteY5" fmla="*/ 914400 h 914400"/>
              <a:gd name="connisteX6" fmla="*/ 25400 w 50800"/>
              <a:gd name="connsiteY6" fmla="*/ 914400 h 914400"/>
              <a:gd name="connisteX7" fmla="*/ 0 w 50800"/>
              <a:gd name="connsiteY7" fmla="*/ 889000 h 914400"/>
              <a:gd name="connisteX8" fmla="*/ 0 w 50800"/>
              <a:gd name="connsiteY8" fmla="*/ 254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914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889000"/>
                </a:lnTo>
                <a:cubicBezTo>
                  <a:pt x="50800" y="903028"/>
                  <a:pt x="39428" y="914400"/>
                  <a:pt x="25400" y="914400"/>
                </a:cubicBezTo>
                <a:lnTo>
                  <a:pt x="25400" y="914400"/>
                </a:lnTo>
                <a:cubicBezTo>
                  <a:pt x="11372" y="914400"/>
                  <a:pt x="0" y="903028"/>
                  <a:pt x="0" y="889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章节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6385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6386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 userDrawn="1">
            <p:custDataLst>
              <p:tags r:id="rId7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8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6387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形 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 idx="16388" hasCustomPrompt="1"/>
            <p:custDataLst>
              <p:tags r:id="rId18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6" name="节编号 3"/>
          <p:cNvSpPr>
            <a:spLocks noGrp="1"/>
          </p:cNvSpPr>
          <p:nvPr>
            <p:ph type="body" sz="quarter" idx="16389" hasCustomPrompt="1"/>
            <p:custDataLst>
              <p:tags r:id="rId19"/>
            </p:custDataLst>
          </p:nvPr>
        </p:nvSpPr>
        <p:spPr>
          <a:xfrm>
            <a:off x="5332413" y="1905000"/>
            <a:ext cx="1527175" cy="1524000"/>
          </a:xfrm>
          <a:prstGeom prst="ellipse">
            <a:avLst/>
          </a:prstGeom>
          <a:ln w="12700">
            <a:noFill/>
          </a:ln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9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47955" y="679981"/>
            <a:ext cx="1808919" cy="1081088"/>
          </a:xfrm>
        </p:spPr>
        <p:txBody>
          <a:bodyPr wrap="square" anchor="b">
            <a:normAutofit/>
          </a:bodyPr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页-51_3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835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609600"/>
            <a:ext cx="10972800" cy="2692400"/>
          </a:xfrm>
          <a:custGeom>
            <a:avLst/>
            <a:gdLst>
              <a:gd name="connisteX0" fmla="*/ 0 w 10972800"/>
              <a:gd name="connsiteY0" fmla="*/ 203200 h 2692400"/>
              <a:gd name="connisteX1" fmla="*/ 203200 w 10972800"/>
              <a:gd name="connsiteY1" fmla="*/ 0 h 2692400"/>
              <a:gd name="connisteX2" fmla="*/ 10769600 w 10972800"/>
              <a:gd name="connsiteY2" fmla="*/ 0 h 2692400"/>
              <a:gd name="connisteX3" fmla="*/ 10972800 w 10972800"/>
              <a:gd name="connsiteY3" fmla="*/ 203200 h 2692400"/>
              <a:gd name="connisteX4" fmla="*/ 10972800 w 10972800"/>
              <a:gd name="connsiteY4" fmla="*/ 2489200 h 2692400"/>
              <a:gd name="connisteX5" fmla="*/ 10769600 w 10972800"/>
              <a:gd name="connsiteY5" fmla="*/ 2692400 h 2692400"/>
              <a:gd name="connisteX6" fmla="*/ 203200 w 10972800"/>
              <a:gd name="connsiteY6" fmla="*/ 2692400 h 2692400"/>
              <a:gd name="connisteX7" fmla="*/ 0 w 10972800"/>
              <a:gd name="connsiteY7" fmla="*/ 2489200 h 2692400"/>
              <a:gd name="connisteX8" fmla="*/ 0 w 10972800"/>
              <a:gd name="connsiteY8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89200"/>
                </a:lnTo>
                <a:cubicBezTo>
                  <a:pt x="10972800" y="2601424"/>
                  <a:pt x="10881824" y="2692400"/>
                  <a:pt x="107696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5334000"/>
            <a:ext cx="50800" cy="914400"/>
          </a:xfrm>
          <a:custGeom>
            <a:avLst/>
            <a:gdLst>
              <a:gd name="connisteX0" fmla="*/ 0 w 50800"/>
              <a:gd name="connsiteY0" fmla="*/ 25400 h 914400"/>
              <a:gd name="connisteX1" fmla="*/ 25400 w 50800"/>
              <a:gd name="connsiteY1" fmla="*/ 0 h 914400"/>
              <a:gd name="connisteX2" fmla="*/ 25400 w 50800"/>
              <a:gd name="connsiteY2" fmla="*/ 0 h 914400"/>
              <a:gd name="connisteX3" fmla="*/ 50800 w 50800"/>
              <a:gd name="connsiteY3" fmla="*/ 25400 h 914400"/>
              <a:gd name="connisteX4" fmla="*/ 50800 w 50800"/>
              <a:gd name="connsiteY4" fmla="*/ 889000 h 914400"/>
              <a:gd name="connisteX5" fmla="*/ 25400 w 50800"/>
              <a:gd name="connsiteY5" fmla="*/ 914400 h 914400"/>
              <a:gd name="connisteX6" fmla="*/ 25400 w 50800"/>
              <a:gd name="connsiteY6" fmla="*/ 914400 h 914400"/>
              <a:gd name="connisteX7" fmla="*/ 0 w 50800"/>
              <a:gd name="connsiteY7" fmla="*/ 889000 h 914400"/>
              <a:gd name="connisteX8" fmla="*/ 0 w 50800"/>
              <a:gd name="connsiteY8" fmla="*/ 254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914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889000"/>
                </a:lnTo>
                <a:cubicBezTo>
                  <a:pt x="50800" y="903028"/>
                  <a:pt x="39428" y="914400"/>
                  <a:pt x="25400" y="914400"/>
                </a:cubicBezTo>
                <a:lnTo>
                  <a:pt x="25400" y="914400"/>
                </a:lnTo>
                <a:cubicBezTo>
                  <a:pt x="11372" y="914400"/>
                  <a:pt x="0" y="903028"/>
                  <a:pt x="0" y="889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334000"/>
            <a:ext cx="10820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5" name="十字形 4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" name="图形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500360" y="4168140"/>
            <a:ext cx="1502410" cy="268986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652760" y="4855210"/>
            <a:ext cx="1539240" cy="200279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451614" y="4834670"/>
            <a:ext cx="4891747" cy="202333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0" y="4191332"/>
            <a:ext cx="1312435" cy="266666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0" y="5213206"/>
            <a:ext cx="1681495" cy="12689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032313" y="4653653"/>
            <a:ext cx="936351" cy="2204347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7301143" y="5073390"/>
            <a:ext cx="2533869" cy="17846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9586802" y="5583510"/>
            <a:ext cx="1235424" cy="127449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 flipH="1">
            <a:off x="10871380" y="5019260"/>
            <a:ext cx="1320620" cy="1348247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16385"/>
            <p:custDataLst>
              <p:tags r:id="rId2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386"/>
            <p:custDataLst>
              <p:tags r:id="rId2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6387"/>
            <p:custDataLst>
              <p:tags r:id="rId2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图形 29"/>
          <p:cNvSpPr/>
          <p:nvPr userDrawn="1">
            <p:custDataLst>
              <p:tags r:id="rId3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31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Subtitle 25"/>
          <p:cNvSpPr>
            <a:spLocks noGrp="1"/>
          </p:cNvSpPr>
          <p:nvPr>
            <p:ph type="body" idx="16389" hasCustomPrompt="1"/>
            <p:custDataLst>
              <p:tags r:id="rId32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>
            <p:ph type="ctrTitle" idx="16388" hasCustomPrompt="1"/>
            <p:custDataLst>
              <p:tags r:id="rId33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 userDrawn="1">
            <p:ph type="dt" sz="half" idx="16385"/>
            <p:custDataLst>
              <p:tags r:id="rId2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 userDrawn="1">
            <p:ph type="ftr" sz="quarter" idx="16386"/>
            <p:custDataLst>
              <p:tags r:id="rId2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8" name="灯片编号占位符 5"/>
          <p:cNvSpPr>
            <a:spLocks noGrp="1"/>
          </p:cNvSpPr>
          <p:nvPr userDrawn="1">
            <p:ph type="sldNum" sz="quarter" idx="16387"/>
            <p:custDataLst>
              <p:tags r:id="rId2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0" name="图形 29"/>
          <p:cNvSpPr/>
          <p:nvPr userDrawn="1">
            <p:custDataLst>
              <p:tags r:id="rId3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6389" hasCustomPrompt="1"/>
            <p:custDataLst>
              <p:tags r:id="rId31"/>
            </p:custDataLst>
          </p:nvPr>
        </p:nvSpPr>
        <p:spPr>
          <a:xfrm>
            <a:off x="2145771" y="1981200"/>
            <a:ext cx="78750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20XX YEAR</a:t>
            </a:r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32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 userDrawn="1">
            <p:ph type="ctrTitle" idx="16388" hasCustomPrompt="1"/>
            <p:custDataLst>
              <p:tags r:id="rId33"/>
            </p:custDataLst>
          </p:nvPr>
        </p:nvSpPr>
        <p:spPr>
          <a:xfrm>
            <a:off x="1903677" y="2489200"/>
            <a:ext cx="8384646" cy="18796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6390" hasCustomPrompt="1"/>
            <p:custDataLst>
              <p:tags r:id="rId34"/>
            </p:custDataLst>
          </p:nvPr>
        </p:nvSpPr>
        <p:spPr>
          <a:xfrm>
            <a:off x="4812859" y="4419600"/>
            <a:ext cx="2540882" cy="533400"/>
          </a:xfrm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spc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5" Type="http://schemas.openxmlformats.org/officeDocument/2006/relationships/theme" Target="../theme/theme1.xml"/><Relationship Id="rId44" Type="http://schemas.openxmlformats.org/officeDocument/2006/relationships/tags" Target="../tags/tag137.xml"/><Relationship Id="rId43" Type="http://schemas.openxmlformats.org/officeDocument/2006/relationships/tags" Target="../tags/tag136.xml"/><Relationship Id="rId42" Type="http://schemas.openxmlformats.org/officeDocument/2006/relationships/tags" Target="../tags/tag135.xml"/><Relationship Id="rId41" Type="http://schemas.openxmlformats.org/officeDocument/2006/relationships/tags" Target="../tags/tag134.xml"/><Relationship Id="rId40" Type="http://schemas.openxmlformats.org/officeDocument/2006/relationships/tags" Target="../tags/tag133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132.xml"/><Relationship Id="rId38" Type="http://schemas.openxmlformats.org/officeDocument/2006/relationships/tags" Target="../tags/tag131.xml"/><Relationship Id="rId37" Type="http://schemas.openxmlformats.org/officeDocument/2006/relationships/tags" Target="../tags/tag130.xml"/><Relationship Id="rId36" Type="http://schemas.openxmlformats.org/officeDocument/2006/relationships/image" Target="../media/image10.png"/><Relationship Id="rId35" Type="http://schemas.openxmlformats.org/officeDocument/2006/relationships/tags" Target="../tags/tag129.xml"/><Relationship Id="rId34" Type="http://schemas.openxmlformats.org/officeDocument/2006/relationships/image" Target="../media/image9.png"/><Relationship Id="rId33" Type="http://schemas.openxmlformats.org/officeDocument/2006/relationships/tags" Target="../tags/tag128.xml"/><Relationship Id="rId32" Type="http://schemas.openxmlformats.org/officeDocument/2006/relationships/image" Target="../media/image8.png"/><Relationship Id="rId31" Type="http://schemas.openxmlformats.org/officeDocument/2006/relationships/tags" Target="../tags/tag127.xml"/><Relationship Id="rId30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126.xml"/><Relationship Id="rId28" Type="http://schemas.openxmlformats.org/officeDocument/2006/relationships/image" Target="../media/image6.png"/><Relationship Id="rId27" Type="http://schemas.openxmlformats.org/officeDocument/2006/relationships/tags" Target="../tags/tag125.xml"/><Relationship Id="rId26" Type="http://schemas.openxmlformats.org/officeDocument/2006/relationships/image" Target="../media/image5.png"/><Relationship Id="rId25" Type="http://schemas.openxmlformats.org/officeDocument/2006/relationships/tags" Target="../tags/tag124.xml"/><Relationship Id="rId24" Type="http://schemas.openxmlformats.org/officeDocument/2006/relationships/image" Target="../media/image4.png"/><Relationship Id="rId23" Type="http://schemas.openxmlformats.org/officeDocument/2006/relationships/tags" Target="../tags/tag123.xml"/><Relationship Id="rId22" Type="http://schemas.openxmlformats.org/officeDocument/2006/relationships/image" Target="../media/image3.png"/><Relationship Id="rId21" Type="http://schemas.openxmlformats.org/officeDocument/2006/relationships/tags" Target="../tags/tag122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21.xml"/><Relationship Id="rId18" Type="http://schemas.openxmlformats.org/officeDocument/2006/relationships/image" Target="../media/image1.png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49.xml"/><Relationship Id="rId7" Type="http://schemas.openxmlformats.org/officeDocument/2006/relationships/image" Target="../media/image1.png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4" Type="http://schemas.openxmlformats.org/officeDocument/2006/relationships/theme" Target="../theme/theme2.xml"/><Relationship Id="rId33" Type="http://schemas.openxmlformats.org/officeDocument/2006/relationships/tags" Target="../tags/tag165.xml"/><Relationship Id="rId32" Type="http://schemas.openxmlformats.org/officeDocument/2006/relationships/tags" Target="../tags/tag164.xml"/><Relationship Id="rId31" Type="http://schemas.openxmlformats.org/officeDocument/2006/relationships/tags" Target="../tags/tag163.xml"/><Relationship Id="rId30" Type="http://schemas.openxmlformats.org/officeDocument/2006/relationships/tags" Target="../tags/tag162.xml"/><Relationship Id="rId3" Type="http://schemas.openxmlformats.org/officeDocument/2006/relationships/tags" Target="../tags/tag145.xml"/><Relationship Id="rId29" Type="http://schemas.openxmlformats.org/officeDocument/2006/relationships/tags" Target="../tags/tag161.xml"/><Relationship Id="rId28" Type="http://schemas.openxmlformats.org/officeDocument/2006/relationships/tags" Target="../tags/tag160.xml"/><Relationship Id="rId27" Type="http://schemas.openxmlformats.org/officeDocument/2006/relationships/tags" Target="../tags/tag159.xml"/><Relationship Id="rId26" Type="http://schemas.openxmlformats.org/officeDocument/2006/relationships/tags" Target="../tags/tag158.xml"/><Relationship Id="rId25" Type="http://schemas.openxmlformats.org/officeDocument/2006/relationships/image" Target="../media/image10.png"/><Relationship Id="rId24" Type="http://schemas.openxmlformats.org/officeDocument/2006/relationships/tags" Target="../tags/tag157.xml"/><Relationship Id="rId23" Type="http://schemas.openxmlformats.org/officeDocument/2006/relationships/image" Target="../media/image9.png"/><Relationship Id="rId22" Type="http://schemas.openxmlformats.org/officeDocument/2006/relationships/tags" Target="../tags/tag156.xml"/><Relationship Id="rId21" Type="http://schemas.openxmlformats.org/officeDocument/2006/relationships/image" Target="../media/image8.png"/><Relationship Id="rId20" Type="http://schemas.openxmlformats.org/officeDocument/2006/relationships/tags" Target="../tags/tag155.xml"/><Relationship Id="rId2" Type="http://schemas.openxmlformats.org/officeDocument/2006/relationships/tags" Target="../tags/tag144.xml"/><Relationship Id="rId19" Type="http://schemas.openxmlformats.org/officeDocument/2006/relationships/image" Target="../media/image7.png"/><Relationship Id="rId18" Type="http://schemas.openxmlformats.org/officeDocument/2006/relationships/tags" Target="../tags/tag154.xml"/><Relationship Id="rId17" Type="http://schemas.openxmlformats.org/officeDocument/2006/relationships/image" Target="../media/image6.png"/><Relationship Id="rId16" Type="http://schemas.openxmlformats.org/officeDocument/2006/relationships/tags" Target="../tags/tag153.xml"/><Relationship Id="rId15" Type="http://schemas.openxmlformats.org/officeDocument/2006/relationships/image" Target="../media/image5.png"/><Relationship Id="rId14" Type="http://schemas.openxmlformats.org/officeDocument/2006/relationships/tags" Target="../tags/tag152.xml"/><Relationship Id="rId13" Type="http://schemas.openxmlformats.org/officeDocument/2006/relationships/image" Target="../media/image4.png"/><Relationship Id="rId12" Type="http://schemas.openxmlformats.org/officeDocument/2006/relationships/tags" Target="../tags/tag151.xml"/><Relationship Id="rId11" Type="http://schemas.openxmlformats.org/officeDocument/2006/relationships/image" Target="../media/image3.png"/><Relationship Id="rId10" Type="http://schemas.openxmlformats.org/officeDocument/2006/relationships/tags" Target="../tags/tag150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85.xml"/><Relationship Id="rId7" Type="http://schemas.openxmlformats.org/officeDocument/2006/relationships/image" Target="../media/image1.png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4" Type="http://schemas.openxmlformats.org/officeDocument/2006/relationships/theme" Target="../theme/theme3.xml"/><Relationship Id="rId33" Type="http://schemas.openxmlformats.org/officeDocument/2006/relationships/tags" Target="../tags/tag201.xml"/><Relationship Id="rId32" Type="http://schemas.openxmlformats.org/officeDocument/2006/relationships/tags" Target="../tags/tag200.xml"/><Relationship Id="rId31" Type="http://schemas.openxmlformats.org/officeDocument/2006/relationships/tags" Target="../tags/tag199.xml"/><Relationship Id="rId30" Type="http://schemas.openxmlformats.org/officeDocument/2006/relationships/tags" Target="../tags/tag198.xml"/><Relationship Id="rId3" Type="http://schemas.openxmlformats.org/officeDocument/2006/relationships/tags" Target="../tags/tag181.xml"/><Relationship Id="rId29" Type="http://schemas.openxmlformats.org/officeDocument/2006/relationships/tags" Target="../tags/tag197.xml"/><Relationship Id="rId28" Type="http://schemas.openxmlformats.org/officeDocument/2006/relationships/tags" Target="../tags/tag196.xml"/><Relationship Id="rId27" Type="http://schemas.openxmlformats.org/officeDocument/2006/relationships/tags" Target="../tags/tag195.xml"/><Relationship Id="rId26" Type="http://schemas.openxmlformats.org/officeDocument/2006/relationships/tags" Target="../tags/tag194.xml"/><Relationship Id="rId25" Type="http://schemas.openxmlformats.org/officeDocument/2006/relationships/image" Target="../media/image10.png"/><Relationship Id="rId24" Type="http://schemas.openxmlformats.org/officeDocument/2006/relationships/tags" Target="../tags/tag193.xml"/><Relationship Id="rId23" Type="http://schemas.openxmlformats.org/officeDocument/2006/relationships/image" Target="../media/image9.png"/><Relationship Id="rId22" Type="http://schemas.openxmlformats.org/officeDocument/2006/relationships/tags" Target="../tags/tag192.xml"/><Relationship Id="rId21" Type="http://schemas.openxmlformats.org/officeDocument/2006/relationships/image" Target="../media/image8.png"/><Relationship Id="rId20" Type="http://schemas.openxmlformats.org/officeDocument/2006/relationships/tags" Target="../tags/tag191.xml"/><Relationship Id="rId2" Type="http://schemas.openxmlformats.org/officeDocument/2006/relationships/tags" Target="../tags/tag180.xml"/><Relationship Id="rId19" Type="http://schemas.openxmlformats.org/officeDocument/2006/relationships/image" Target="../media/image7.png"/><Relationship Id="rId18" Type="http://schemas.openxmlformats.org/officeDocument/2006/relationships/tags" Target="../tags/tag190.xml"/><Relationship Id="rId17" Type="http://schemas.openxmlformats.org/officeDocument/2006/relationships/image" Target="../media/image6.png"/><Relationship Id="rId16" Type="http://schemas.openxmlformats.org/officeDocument/2006/relationships/tags" Target="../tags/tag189.xml"/><Relationship Id="rId15" Type="http://schemas.openxmlformats.org/officeDocument/2006/relationships/image" Target="../media/image5.png"/><Relationship Id="rId14" Type="http://schemas.openxmlformats.org/officeDocument/2006/relationships/tags" Target="../tags/tag188.xml"/><Relationship Id="rId13" Type="http://schemas.openxmlformats.org/officeDocument/2006/relationships/image" Target="../media/image4.png"/><Relationship Id="rId12" Type="http://schemas.openxmlformats.org/officeDocument/2006/relationships/tags" Target="../tags/tag187.xml"/><Relationship Id="rId11" Type="http://schemas.openxmlformats.org/officeDocument/2006/relationships/image" Target="../media/image3.png"/><Relationship Id="rId10" Type="http://schemas.openxmlformats.org/officeDocument/2006/relationships/tags" Target="../tags/tag186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14.xml"/><Relationship Id="rId7" Type="http://schemas.openxmlformats.org/officeDocument/2006/relationships/image" Target="../media/image1.png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4" Type="http://schemas.openxmlformats.org/officeDocument/2006/relationships/theme" Target="../theme/theme4.xml"/><Relationship Id="rId33" Type="http://schemas.openxmlformats.org/officeDocument/2006/relationships/tags" Target="../tags/tag230.xml"/><Relationship Id="rId32" Type="http://schemas.openxmlformats.org/officeDocument/2006/relationships/tags" Target="../tags/tag229.xml"/><Relationship Id="rId31" Type="http://schemas.openxmlformats.org/officeDocument/2006/relationships/tags" Target="../tags/tag228.xml"/><Relationship Id="rId30" Type="http://schemas.openxmlformats.org/officeDocument/2006/relationships/tags" Target="../tags/tag227.xml"/><Relationship Id="rId3" Type="http://schemas.openxmlformats.org/officeDocument/2006/relationships/tags" Target="../tags/tag210.xml"/><Relationship Id="rId29" Type="http://schemas.openxmlformats.org/officeDocument/2006/relationships/tags" Target="../tags/tag226.xml"/><Relationship Id="rId28" Type="http://schemas.openxmlformats.org/officeDocument/2006/relationships/tags" Target="../tags/tag225.xml"/><Relationship Id="rId27" Type="http://schemas.openxmlformats.org/officeDocument/2006/relationships/tags" Target="../tags/tag224.xml"/><Relationship Id="rId26" Type="http://schemas.openxmlformats.org/officeDocument/2006/relationships/tags" Target="../tags/tag223.xml"/><Relationship Id="rId25" Type="http://schemas.openxmlformats.org/officeDocument/2006/relationships/image" Target="../media/image10.png"/><Relationship Id="rId24" Type="http://schemas.openxmlformats.org/officeDocument/2006/relationships/tags" Target="../tags/tag222.xml"/><Relationship Id="rId23" Type="http://schemas.openxmlformats.org/officeDocument/2006/relationships/image" Target="../media/image9.png"/><Relationship Id="rId22" Type="http://schemas.openxmlformats.org/officeDocument/2006/relationships/tags" Target="../tags/tag221.xml"/><Relationship Id="rId21" Type="http://schemas.openxmlformats.org/officeDocument/2006/relationships/image" Target="../media/image8.png"/><Relationship Id="rId20" Type="http://schemas.openxmlformats.org/officeDocument/2006/relationships/tags" Target="../tags/tag220.xml"/><Relationship Id="rId2" Type="http://schemas.openxmlformats.org/officeDocument/2006/relationships/tags" Target="../tags/tag209.xml"/><Relationship Id="rId19" Type="http://schemas.openxmlformats.org/officeDocument/2006/relationships/image" Target="../media/image7.png"/><Relationship Id="rId18" Type="http://schemas.openxmlformats.org/officeDocument/2006/relationships/tags" Target="../tags/tag219.xml"/><Relationship Id="rId17" Type="http://schemas.openxmlformats.org/officeDocument/2006/relationships/image" Target="../media/image6.png"/><Relationship Id="rId16" Type="http://schemas.openxmlformats.org/officeDocument/2006/relationships/tags" Target="../tags/tag218.xml"/><Relationship Id="rId15" Type="http://schemas.openxmlformats.org/officeDocument/2006/relationships/image" Target="../media/image5.png"/><Relationship Id="rId14" Type="http://schemas.openxmlformats.org/officeDocument/2006/relationships/tags" Target="../tags/tag217.xml"/><Relationship Id="rId13" Type="http://schemas.openxmlformats.org/officeDocument/2006/relationships/image" Target="../media/image4.png"/><Relationship Id="rId12" Type="http://schemas.openxmlformats.org/officeDocument/2006/relationships/tags" Target="../tags/tag216.xml"/><Relationship Id="rId11" Type="http://schemas.openxmlformats.org/officeDocument/2006/relationships/image" Target="../media/image3.png"/><Relationship Id="rId10" Type="http://schemas.openxmlformats.org/officeDocument/2006/relationships/tags" Target="../tags/tag215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3.xml"/><Relationship Id="rId7" Type="http://schemas.openxmlformats.org/officeDocument/2006/relationships/image" Target="../media/image1.png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4" Type="http://schemas.openxmlformats.org/officeDocument/2006/relationships/theme" Target="../theme/theme5.xml"/><Relationship Id="rId33" Type="http://schemas.openxmlformats.org/officeDocument/2006/relationships/tags" Target="../tags/tag259.xml"/><Relationship Id="rId32" Type="http://schemas.openxmlformats.org/officeDocument/2006/relationships/tags" Target="../tags/tag258.xml"/><Relationship Id="rId31" Type="http://schemas.openxmlformats.org/officeDocument/2006/relationships/tags" Target="../tags/tag257.xml"/><Relationship Id="rId30" Type="http://schemas.openxmlformats.org/officeDocument/2006/relationships/tags" Target="../tags/tag256.xml"/><Relationship Id="rId3" Type="http://schemas.openxmlformats.org/officeDocument/2006/relationships/tags" Target="../tags/tag239.xml"/><Relationship Id="rId29" Type="http://schemas.openxmlformats.org/officeDocument/2006/relationships/tags" Target="../tags/tag255.xml"/><Relationship Id="rId28" Type="http://schemas.openxmlformats.org/officeDocument/2006/relationships/tags" Target="../tags/tag254.xml"/><Relationship Id="rId27" Type="http://schemas.openxmlformats.org/officeDocument/2006/relationships/tags" Target="../tags/tag253.xml"/><Relationship Id="rId26" Type="http://schemas.openxmlformats.org/officeDocument/2006/relationships/tags" Target="../tags/tag252.xml"/><Relationship Id="rId25" Type="http://schemas.openxmlformats.org/officeDocument/2006/relationships/image" Target="../media/image10.png"/><Relationship Id="rId24" Type="http://schemas.openxmlformats.org/officeDocument/2006/relationships/tags" Target="../tags/tag251.xml"/><Relationship Id="rId23" Type="http://schemas.openxmlformats.org/officeDocument/2006/relationships/image" Target="../media/image9.png"/><Relationship Id="rId22" Type="http://schemas.openxmlformats.org/officeDocument/2006/relationships/tags" Target="../tags/tag250.xml"/><Relationship Id="rId21" Type="http://schemas.openxmlformats.org/officeDocument/2006/relationships/image" Target="../media/image8.png"/><Relationship Id="rId20" Type="http://schemas.openxmlformats.org/officeDocument/2006/relationships/tags" Target="../tags/tag249.xml"/><Relationship Id="rId2" Type="http://schemas.openxmlformats.org/officeDocument/2006/relationships/tags" Target="../tags/tag238.xml"/><Relationship Id="rId19" Type="http://schemas.openxmlformats.org/officeDocument/2006/relationships/image" Target="../media/image7.png"/><Relationship Id="rId18" Type="http://schemas.openxmlformats.org/officeDocument/2006/relationships/tags" Target="../tags/tag248.xml"/><Relationship Id="rId17" Type="http://schemas.openxmlformats.org/officeDocument/2006/relationships/image" Target="../media/image6.png"/><Relationship Id="rId16" Type="http://schemas.openxmlformats.org/officeDocument/2006/relationships/tags" Target="../tags/tag247.xml"/><Relationship Id="rId15" Type="http://schemas.openxmlformats.org/officeDocument/2006/relationships/image" Target="../media/image5.png"/><Relationship Id="rId14" Type="http://schemas.openxmlformats.org/officeDocument/2006/relationships/tags" Target="../tags/tag246.xml"/><Relationship Id="rId13" Type="http://schemas.openxmlformats.org/officeDocument/2006/relationships/image" Target="../media/image4.png"/><Relationship Id="rId12" Type="http://schemas.openxmlformats.org/officeDocument/2006/relationships/tags" Target="../tags/tag245.xml"/><Relationship Id="rId11" Type="http://schemas.openxmlformats.org/officeDocument/2006/relationships/image" Target="../media/image3.png"/><Relationship Id="rId10" Type="http://schemas.openxmlformats.org/officeDocument/2006/relationships/tags" Target="../tags/tag244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71.xml"/><Relationship Id="rId7" Type="http://schemas.openxmlformats.org/officeDocument/2006/relationships/image" Target="../media/image1.png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4" Type="http://schemas.openxmlformats.org/officeDocument/2006/relationships/theme" Target="../theme/theme6.xml"/><Relationship Id="rId33" Type="http://schemas.openxmlformats.org/officeDocument/2006/relationships/tags" Target="../tags/tag287.xml"/><Relationship Id="rId32" Type="http://schemas.openxmlformats.org/officeDocument/2006/relationships/tags" Target="../tags/tag286.xml"/><Relationship Id="rId31" Type="http://schemas.openxmlformats.org/officeDocument/2006/relationships/tags" Target="../tags/tag285.xml"/><Relationship Id="rId30" Type="http://schemas.openxmlformats.org/officeDocument/2006/relationships/tags" Target="../tags/tag284.xml"/><Relationship Id="rId3" Type="http://schemas.openxmlformats.org/officeDocument/2006/relationships/tags" Target="../tags/tag267.xml"/><Relationship Id="rId29" Type="http://schemas.openxmlformats.org/officeDocument/2006/relationships/tags" Target="../tags/tag283.xml"/><Relationship Id="rId28" Type="http://schemas.openxmlformats.org/officeDocument/2006/relationships/tags" Target="../tags/tag282.xml"/><Relationship Id="rId27" Type="http://schemas.openxmlformats.org/officeDocument/2006/relationships/tags" Target="../tags/tag281.xml"/><Relationship Id="rId26" Type="http://schemas.openxmlformats.org/officeDocument/2006/relationships/tags" Target="../tags/tag280.xml"/><Relationship Id="rId25" Type="http://schemas.openxmlformats.org/officeDocument/2006/relationships/image" Target="../media/image10.png"/><Relationship Id="rId24" Type="http://schemas.openxmlformats.org/officeDocument/2006/relationships/tags" Target="../tags/tag279.xml"/><Relationship Id="rId23" Type="http://schemas.openxmlformats.org/officeDocument/2006/relationships/image" Target="../media/image9.png"/><Relationship Id="rId22" Type="http://schemas.openxmlformats.org/officeDocument/2006/relationships/tags" Target="../tags/tag278.xml"/><Relationship Id="rId21" Type="http://schemas.openxmlformats.org/officeDocument/2006/relationships/image" Target="../media/image8.png"/><Relationship Id="rId20" Type="http://schemas.openxmlformats.org/officeDocument/2006/relationships/tags" Target="../tags/tag277.xml"/><Relationship Id="rId2" Type="http://schemas.openxmlformats.org/officeDocument/2006/relationships/tags" Target="../tags/tag266.xml"/><Relationship Id="rId19" Type="http://schemas.openxmlformats.org/officeDocument/2006/relationships/image" Target="../media/image7.png"/><Relationship Id="rId18" Type="http://schemas.openxmlformats.org/officeDocument/2006/relationships/tags" Target="../tags/tag276.xml"/><Relationship Id="rId17" Type="http://schemas.openxmlformats.org/officeDocument/2006/relationships/image" Target="../media/image6.png"/><Relationship Id="rId16" Type="http://schemas.openxmlformats.org/officeDocument/2006/relationships/tags" Target="../tags/tag275.xml"/><Relationship Id="rId15" Type="http://schemas.openxmlformats.org/officeDocument/2006/relationships/image" Target="../media/image5.png"/><Relationship Id="rId14" Type="http://schemas.openxmlformats.org/officeDocument/2006/relationships/tags" Target="../tags/tag274.xml"/><Relationship Id="rId13" Type="http://schemas.openxmlformats.org/officeDocument/2006/relationships/image" Target="../media/image4.png"/><Relationship Id="rId12" Type="http://schemas.openxmlformats.org/officeDocument/2006/relationships/tags" Target="../tags/tag273.xml"/><Relationship Id="rId11" Type="http://schemas.openxmlformats.org/officeDocument/2006/relationships/image" Target="../media/image3.png"/><Relationship Id="rId10" Type="http://schemas.openxmlformats.org/officeDocument/2006/relationships/tags" Target="../tags/tag272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6" Type="http://schemas.openxmlformats.org/officeDocument/2006/relationships/theme" Target="../theme/theme7.xml"/><Relationship Id="rId35" Type="http://schemas.openxmlformats.org/officeDocument/2006/relationships/tags" Target="../tags/tag337.xml"/><Relationship Id="rId34" Type="http://schemas.openxmlformats.org/officeDocument/2006/relationships/tags" Target="../tags/tag336.xml"/><Relationship Id="rId33" Type="http://schemas.openxmlformats.org/officeDocument/2006/relationships/tags" Target="../tags/tag335.xml"/><Relationship Id="rId32" Type="http://schemas.openxmlformats.org/officeDocument/2006/relationships/tags" Target="../tags/tag334.xml"/><Relationship Id="rId31" Type="http://schemas.openxmlformats.org/officeDocument/2006/relationships/tags" Target="../tags/tag333.xml"/><Relationship Id="rId30" Type="http://schemas.openxmlformats.org/officeDocument/2006/relationships/tags" Target="../tags/tag332.xml"/><Relationship Id="rId3" Type="http://schemas.openxmlformats.org/officeDocument/2006/relationships/slideLayout" Target="../slideLayouts/slideLayout20.xml"/><Relationship Id="rId29" Type="http://schemas.openxmlformats.org/officeDocument/2006/relationships/tags" Target="../tags/tag331.xml"/><Relationship Id="rId28" Type="http://schemas.openxmlformats.org/officeDocument/2006/relationships/tags" Target="../tags/tag330.xml"/><Relationship Id="rId27" Type="http://schemas.openxmlformats.org/officeDocument/2006/relationships/image" Target="../media/image10.png"/><Relationship Id="rId26" Type="http://schemas.openxmlformats.org/officeDocument/2006/relationships/tags" Target="../tags/tag329.xml"/><Relationship Id="rId25" Type="http://schemas.openxmlformats.org/officeDocument/2006/relationships/image" Target="../media/image9.png"/><Relationship Id="rId24" Type="http://schemas.openxmlformats.org/officeDocument/2006/relationships/tags" Target="../tags/tag328.xml"/><Relationship Id="rId23" Type="http://schemas.openxmlformats.org/officeDocument/2006/relationships/image" Target="../media/image8.png"/><Relationship Id="rId22" Type="http://schemas.openxmlformats.org/officeDocument/2006/relationships/tags" Target="../tags/tag327.xml"/><Relationship Id="rId21" Type="http://schemas.openxmlformats.org/officeDocument/2006/relationships/image" Target="../media/image7.png"/><Relationship Id="rId20" Type="http://schemas.openxmlformats.org/officeDocument/2006/relationships/tags" Target="../tags/tag326.xml"/><Relationship Id="rId2" Type="http://schemas.openxmlformats.org/officeDocument/2006/relationships/slideLayout" Target="../slideLayouts/slideLayout19.xml"/><Relationship Id="rId19" Type="http://schemas.openxmlformats.org/officeDocument/2006/relationships/image" Target="../media/image6.png"/><Relationship Id="rId18" Type="http://schemas.openxmlformats.org/officeDocument/2006/relationships/tags" Target="../tags/tag325.xml"/><Relationship Id="rId17" Type="http://schemas.openxmlformats.org/officeDocument/2006/relationships/image" Target="../media/image5.png"/><Relationship Id="rId16" Type="http://schemas.openxmlformats.org/officeDocument/2006/relationships/tags" Target="../tags/tag324.xml"/><Relationship Id="rId15" Type="http://schemas.openxmlformats.org/officeDocument/2006/relationships/image" Target="../media/image4.png"/><Relationship Id="rId14" Type="http://schemas.openxmlformats.org/officeDocument/2006/relationships/tags" Target="../tags/tag323.xml"/><Relationship Id="rId13" Type="http://schemas.openxmlformats.org/officeDocument/2006/relationships/image" Target="../media/image3.png"/><Relationship Id="rId12" Type="http://schemas.openxmlformats.org/officeDocument/2006/relationships/tags" Target="../tags/tag322.xml"/><Relationship Id="rId11" Type="http://schemas.openxmlformats.org/officeDocument/2006/relationships/image" Target="../media/image2.png"/><Relationship Id="rId10" Type="http://schemas.openxmlformats.org/officeDocument/2006/relationships/tags" Target="../tags/tag321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365.xml"/><Relationship Id="rId7" Type="http://schemas.openxmlformats.org/officeDocument/2006/relationships/image" Target="../media/image1.png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4" Type="http://schemas.openxmlformats.org/officeDocument/2006/relationships/theme" Target="../theme/theme8.xml"/><Relationship Id="rId33" Type="http://schemas.openxmlformats.org/officeDocument/2006/relationships/tags" Target="../tags/tag381.xml"/><Relationship Id="rId32" Type="http://schemas.openxmlformats.org/officeDocument/2006/relationships/tags" Target="../tags/tag380.xml"/><Relationship Id="rId31" Type="http://schemas.openxmlformats.org/officeDocument/2006/relationships/tags" Target="../tags/tag379.xml"/><Relationship Id="rId30" Type="http://schemas.openxmlformats.org/officeDocument/2006/relationships/tags" Target="../tags/tag378.xml"/><Relationship Id="rId3" Type="http://schemas.openxmlformats.org/officeDocument/2006/relationships/tags" Target="../tags/tag361.xml"/><Relationship Id="rId29" Type="http://schemas.openxmlformats.org/officeDocument/2006/relationships/tags" Target="../tags/tag377.xml"/><Relationship Id="rId28" Type="http://schemas.openxmlformats.org/officeDocument/2006/relationships/tags" Target="../tags/tag376.xml"/><Relationship Id="rId27" Type="http://schemas.openxmlformats.org/officeDocument/2006/relationships/tags" Target="../tags/tag375.xml"/><Relationship Id="rId26" Type="http://schemas.openxmlformats.org/officeDocument/2006/relationships/tags" Target="../tags/tag374.xml"/><Relationship Id="rId25" Type="http://schemas.openxmlformats.org/officeDocument/2006/relationships/image" Target="../media/image10.png"/><Relationship Id="rId24" Type="http://schemas.openxmlformats.org/officeDocument/2006/relationships/tags" Target="../tags/tag373.xml"/><Relationship Id="rId23" Type="http://schemas.openxmlformats.org/officeDocument/2006/relationships/image" Target="../media/image9.png"/><Relationship Id="rId22" Type="http://schemas.openxmlformats.org/officeDocument/2006/relationships/tags" Target="../tags/tag372.xml"/><Relationship Id="rId21" Type="http://schemas.openxmlformats.org/officeDocument/2006/relationships/image" Target="../media/image8.png"/><Relationship Id="rId20" Type="http://schemas.openxmlformats.org/officeDocument/2006/relationships/tags" Target="../tags/tag371.xml"/><Relationship Id="rId2" Type="http://schemas.openxmlformats.org/officeDocument/2006/relationships/tags" Target="../tags/tag360.xml"/><Relationship Id="rId19" Type="http://schemas.openxmlformats.org/officeDocument/2006/relationships/image" Target="../media/image7.png"/><Relationship Id="rId18" Type="http://schemas.openxmlformats.org/officeDocument/2006/relationships/tags" Target="../tags/tag370.xml"/><Relationship Id="rId17" Type="http://schemas.openxmlformats.org/officeDocument/2006/relationships/image" Target="../media/image6.png"/><Relationship Id="rId16" Type="http://schemas.openxmlformats.org/officeDocument/2006/relationships/tags" Target="../tags/tag369.xml"/><Relationship Id="rId15" Type="http://schemas.openxmlformats.org/officeDocument/2006/relationships/image" Target="../media/image5.png"/><Relationship Id="rId14" Type="http://schemas.openxmlformats.org/officeDocument/2006/relationships/tags" Target="../tags/tag368.xml"/><Relationship Id="rId13" Type="http://schemas.openxmlformats.org/officeDocument/2006/relationships/image" Target="../media/image4.png"/><Relationship Id="rId12" Type="http://schemas.openxmlformats.org/officeDocument/2006/relationships/tags" Target="../tags/tag367.xml"/><Relationship Id="rId11" Type="http://schemas.openxmlformats.org/officeDocument/2006/relationships/image" Target="../media/image3.png"/><Relationship Id="rId10" Type="http://schemas.openxmlformats.org/officeDocument/2006/relationships/tags" Target="../tags/tag366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1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1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1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37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38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4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4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7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8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9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tags" Target="../tags/tag38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413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16.xml"/><Relationship Id="rId3" Type="http://schemas.openxmlformats.org/officeDocument/2006/relationships/image" Target="../media/image21.png"/><Relationship Id="rId2" Type="http://schemas.openxmlformats.org/officeDocument/2006/relationships/tags" Target="../tags/tag415.xml"/><Relationship Id="rId1" Type="http://schemas.openxmlformats.org/officeDocument/2006/relationships/tags" Target="../tags/tag41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20.xml"/><Relationship Id="rId4" Type="http://schemas.openxmlformats.org/officeDocument/2006/relationships/image" Target="../media/image22.png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24.xml"/><Relationship Id="rId4" Type="http://schemas.openxmlformats.org/officeDocument/2006/relationships/image" Target="../media/image23.png"/><Relationship Id="rId3" Type="http://schemas.openxmlformats.org/officeDocument/2006/relationships/tags" Target="../tags/tag423.xml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28.xml"/><Relationship Id="rId4" Type="http://schemas.openxmlformats.org/officeDocument/2006/relationships/image" Target="../media/image23.png"/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32.xml"/><Relationship Id="rId4" Type="http://schemas.openxmlformats.org/officeDocument/2006/relationships/image" Target="../media/image23.png"/><Relationship Id="rId3" Type="http://schemas.openxmlformats.org/officeDocument/2006/relationships/tags" Target="../tags/tag431.xml"/><Relationship Id="rId2" Type="http://schemas.openxmlformats.org/officeDocument/2006/relationships/tags" Target="../tags/tag430.xml"/><Relationship Id="rId1" Type="http://schemas.openxmlformats.org/officeDocument/2006/relationships/tags" Target="../tags/tag42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4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435.xml"/><Relationship Id="rId2" Type="http://schemas.openxmlformats.org/officeDocument/2006/relationships/tags" Target="../tags/tag434.xml"/><Relationship Id="rId1" Type="http://schemas.openxmlformats.org/officeDocument/2006/relationships/tags" Target="../tags/tag4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440.xml"/><Relationship Id="rId6" Type="http://schemas.openxmlformats.org/officeDocument/2006/relationships/image" Target="../media/image25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4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442.xml"/><Relationship Id="rId1" Type="http://schemas.openxmlformats.org/officeDocument/2006/relationships/tags" Target="../tags/tag44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" Type="http://schemas.openxmlformats.org/officeDocument/2006/relationships/tags" Target="../tags/tag44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49.xml"/><Relationship Id="rId3" Type="http://schemas.openxmlformats.org/officeDocument/2006/relationships/image" Target="../media/image29.png"/><Relationship Id="rId2" Type="http://schemas.openxmlformats.org/officeDocument/2006/relationships/tags" Target="../tags/tag448.xml"/><Relationship Id="rId1" Type="http://schemas.openxmlformats.org/officeDocument/2006/relationships/tags" Target="../tags/tag44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52.xml"/><Relationship Id="rId3" Type="http://schemas.openxmlformats.org/officeDocument/2006/relationships/image" Target="../media/image30.png"/><Relationship Id="rId2" Type="http://schemas.openxmlformats.org/officeDocument/2006/relationships/tags" Target="../tags/tag451.xml"/><Relationship Id="rId1" Type="http://schemas.openxmlformats.org/officeDocument/2006/relationships/tags" Target="../tags/tag45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55.xml"/><Relationship Id="rId3" Type="http://schemas.openxmlformats.org/officeDocument/2006/relationships/image" Target="../media/image31.png"/><Relationship Id="rId2" Type="http://schemas.openxmlformats.org/officeDocument/2006/relationships/tags" Target="../tags/tag454.xml"/><Relationship Id="rId1" Type="http://schemas.openxmlformats.org/officeDocument/2006/relationships/tags" Target="../tags/tag453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5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457.xml"/><Relationship Id="rId1" Type="http://schemas.openxmlformats.org/officeDocument/2006/relationships/tags" Target="../tags/tag456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61.xml"/><Relationship Id="rId4" Type="http://schemas.openxmlformats.org/officeDocument/2006/relationships/image" Target="../media/image34.png"/><Relationship Id="rId3" Type="http://schemas.openxmlformats.org/officeDocument/2006/relationships/image" Target="../media/image32.png"/><Relationship Id="rId2" Type="http://schemas.openxmlformats.org/officeDocument/2006/relationships/tags" Target="../tags/tag460.xml"/><Relationship Id="rId1" Type="http://schemas.openxmlformats.org/officeDocument/2006/relationships/tags" Target="../tags/tag459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64.xml"/><Relationship Id="rId4" Type="http://schemas.openxmlformats.org/officeDocument/2006/relationships/image" Target="../media/image35.png"/><Relationship Id="rId3" Type="http://schemas.openxmlformats.org/officeDocument/2006/relationships/image" Target="../media/image32.png"/><Relationship Id="rId2" Type="http://schemas.openxmlformats.org/officeDocument/2006/relationships/tags" Target="../tags/tag463.xml"/><Relationship Id="rId1" Type="http://schemas.openxmlformats.org/officeDocument/2006/relationships/tags" Target="../tags/tag462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67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466.xml"/><Relationship Id="rId1" Type="http://schemas.openxmlformats.org/officeDocument/2006/relationships/tags" Target="../tags/tag465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70.xml"/><Relationship Id="rId3" Type="http://schemas.openxmlformats.org/officeDocument/2006/relationships/image" Target="../media/image38.png"/><Relationship Id="rId2" Type="http://schemas.openxmlformats.org/officeDocument/2006/relationships/tags" Target="../tags/tag469.xml"/><Relationship Id="rId1" Type="http://schemas.openxmlformats.org/officeDocument/2006/relationships/tags" Target="../tags/tag468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73.xml"/><Relationship Id="rId3" Type="http://schemas.openxmlformats.org/officeDocument/2006/relationships/image" Target="../media/image39.png"/><Relationship Id="rId2" Type="http://schemas.openxmlformats.org/officeDocument/2006/relationships/tags" Target="../tags/tag472.xml"/><Relationship Id="rId1" Type="http://schemas.openxmlformats.org/officeDocument/2006/relationships/tags" Target="../tags/tag471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76.xml"/><Relationship Id="rId3" Type="http://schemas.openxmlformats.org/officeDocument/2006/relationships/image" Target="../media/image40.png"/><Relationship Id="rId2" Type="http://schemas.openxmlformats.org/officeDocument/2006/relationships/tags" Target="../tags/tag475.xml"/><Relationship Id="rId1" Type="http://schemas.openxmlformats.org/officeDocument/2006/relationships/tags" Target="../tags/tag47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89.xml"/><Relationship Id="rId4" Type="http://schemas.openxmlformats.org/officeDocument/2006/relationships/image" Target="../media/image16.jpeg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tags" Target="../tags/tag38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79.xml"/><Relationship Id="rId3" Type="http://schemas.openxmlformats.org/officeDocument/2006/relationships/image" Target="../media/image41.png"/><Relationship Id="rId2" Type="http://schemas.openxmlformats.org/officeDocument/2006/relationships/tags" Target="../tags/tag478.xml"/><Relationship Id="rId1" Type="http://schemas.openxmlformats.org/officeDocument/2006/relationships/tags" Target="../tags/tag477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82.xml"/><Relationship Id="rId3" Type="http://schemas.openxmlformats.org/officeDocument/2006/relationships/image" Target="../media/image42.png"/><Relationship Id="rId2" Type="http://schemas.openxmlformats.org/officeDocument/2006/relationships/tags" Target="../tags/tag481.xml"/><Relationship Id="rId1" Type="http://schemas.openxmlformats.org/officeDocument/2006/relationships/tags" Target="../tags/tag480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85.xml"/><Relationship Id="rId3" Type="http://schemas.openxmlformats.org/officeDocument/2006/relationships/image" Target="../media/image43.png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88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487.xml"/><Relationship Id="rId1" Type="http://schemas.openxmlformats.org/officeDocument/2006/relationships/tags" Target="../tags/tag486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91.xml"/><Relationship Id="rId3" Type="http://schemas.openxmlformats.org/officeDocument/2006/relationships/image" Target="../media/image46.png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94.xml"/><Relationship Id="rId3" Type="http://schemas.openxmlformats.org/officeDocument/2006/relationships/image" Target="../media/image47.png"/><Relationship Id="rId2" Type="http://schemas.openxmlformats.org/officeDocument/2006/relationships/tags" Target="../tags/tag493.xml"/><Relationship Id="rId1" Type="http://schemas.openxmlformats.org/officeDocument/2006/relationships/tags" Target="../tags/tag492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9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tags" Target="../tags/tag496.xml"/><Relationship Id="rId1" Type="http://schemas.openxmlformats.org/officeDocument/2006/relationships/tags" Target="../tags/tag495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00.xml"/><Relationship Id="rId3" Type="http://schemas.openxmlformats.org/officeDocument/2006/relationships/image" Target="../media/image50.png"/><Relationship Id="rId2" Type="http://schemas.openxmlformats.org/officeDocument/2006/relationships/tags" Target="../tags/tag499.xml"/><Relationship Id="rId1" Type="http://schemas.openxmlformats.org/officeDocument/2006/relationships/tags" Target="../tags/tag498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03.xml"/><Relationship Id="rId3" Type="http://schemas.openxmlformats.org/officeDocument/2006/relationships/image" Target="../media/image51.png"/><Relationship Id="rId2" Type="http://schemas.openxmlformats.org/officeDocument/2006/relationships/tags" Target="../tags/tag502.xml"/><Relationship Id="rId1" Type="http://schemas.openxmlformats.org/officeDocument/2006/relationships/tags" Target="../tags/tag501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06.xml"/><Relationship Id="rId3" Type="http://schemas.openxmlformats.org/officeDocument/2006/relationships/image" Target="../media/image52.png"/><Relationship Id="rId2" Type="http://schemas.openxmlformats.org/officeDocument/2006/relationships/tags" Target="../tags/tag505.xml"/><Relationship Id="rId1" Type="http://schemas.openxmlformats.org/officeDocument/2006/relationships/tags" Target="../tags/tag50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09.xml"/><Relationship Id="rId3" Type="http://schemas.openxmlformats.org/officeDocument/2006/relationships/image" Target="../media/image53.png"/><Relationship Id="rId2" Type="http://schemas.openxmlformats.org/officeDocument/2006/relationships/tags" Target="../tags/tag508.xml"/><Relationship Id="rId1" Type="http://schemas.openxmlformats.org/officeDocument/2006/relationships/tags" Target="../tags/tag507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51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tags" Target="../tags/tag511.xml"/><Relationship Id="rId1" Type="http://schemas.openxmlformats.org/officeDocument/2006/relationships/tags" Target="../tags/tag510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15.xml"/><Relationship Id="rId3" Type="http://schemas.openxmlformats.org/officeDocument/2006/relationships/image" Target="../media/image56.png"/><Relationship Id="rId2" Type="http://schemas.openxmlformats.org/officeDocument/2006/relationships/tags" Target="../tags/tag514.xml"/><Relationship Id="rId1" Type="http://schemas.openxmlformats.org/officeDocument/2006/relationships/tags" Target="../tags/tag513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18.xml"/><Relationship Id="rId3" Type="http://schemas.openxmlformats.org/officeDocument/2006/relationships/image" Target="../media/image57.png"/><Relationship Id="rId2" Type="http://schemas.openxmlformats.org/officeDocument/2006/relationships/tags" Target="../tags/tag517.xml"/><Relationship Id="rId1" Type="http://schemas.openxmlformats.org/officeDocument/2006/relationships/tags" Target="../tags/tag516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21.xml"/><Relationship Id="rId3" Type="http://schemas.openxmlformats.org/officeDocument/2006/relationships/image" Target="../media/image58.png"/><Relationship Id="rId2" Type="http://schemas.openxmlformats.org/officeDocument/2006/relationships/tags" Target="../tags/tag520.xml"/><Relationship Id="rId1" Type="http://schemas.openxmlformats.org/officeDocument/2006/relationships/tags" Target="../tags/tag519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24.xml"/><Relationship Id="rId3" Type="http://schemas.openxmlformats.org/officeDocument/2006/relationships/image" Target="../media/image59.png"/><Relationship Id="rId2" Type="http://schemas.openxmlformats.org/officeDocument/2006/relationships/tags" Target="../tags/tag523.xml"/><Relationship Id="rId1" Type="http://schemas.openxmlformats.org/officeDocument/2006/relationships/tags" Target="../tags/tag52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527.xml"/><Relationship Id="rId2" Type="http://schemas.openxmlformats.org/officeDocument/2006/relationships/tags" Target="../tags/tag526.xml"/><Relationship Id="rId1" Type="http://schemas.openxmlformats.org/officeDocument/2006/relationships/tags" Target="../tags/tag52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99.xml"/><Relationship Id="rId4" Type="http://schemas.openxmlformats.org/officeDocument/2006/relationships/image" Target="../media/image17.jpeg"/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tags" Target="../tags/tag39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tags" Target="../tags/tag403.xml"/><Relationship Id="rId4" Type="http://schemas.openxmlformats.org/officeDocument/2006/relationships/image" Target="../media/image18.png"/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" Type="http://schemas.openxmlformats.org/officeDocument/2006/relationships/tags" Target="../tags/tag40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06.xml"/><Relationship Id="rId3" Type="http://schemas.openxmlformats.org/officeDocument/2006/relationships/image" Target="../media/image19.jpeg"/><Relationship Id="rId2" Type="http://schemas.openxmlformats.org/officeDocument/2006/relationships/tags" Target="../tags/tag405.xml"/><Relationship Id="rId1" Type="http://schemas.openxmlformats.org/officeDocument/2006/relationships/tags" Target="../tags/tag40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10.xml"/><Relationship Id="rId4" Type="http://schemas.openxmlformats.org/officeDocument/2006/relationships/image" Target="../media/image20.png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" Type="http://schemas.openxmlformats.org/officeDocument/2006/relationships/tags" Target="../tags/tag4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>
          <a:xfrm>
            <a:off x="2158471" y="3771900"/>
            <a:ext cx="7875058" cy="457200"/>
          </a:xfrm>
        </p:spPr>
        <p:txBody>
          <a:bodyPr>
            <a:noAutofit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第一单元</a:t>
            </a:r>
            <a:endParaRPr lang="en-US" alt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>
          <a:xfrm>
            <a:off x="1890977" y="2438400"/>
            <a:ext cx="8384646" cy="1879600"/>
          </a:xfrm>
        </p:spPr>
        <p:txBody>
          <a:bodyPr>
            <a:normAutofit/>
          </a:bodyPr>
          <a:lstStyle/>
          <a:p>
            <a:r>
              <a:rPr lang="zh-CN" altLang="en-US" sz="9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龙鼓舞乐</a:t>
            </a:r>
            <a:endParaRPr lang="zh-CN" altLang="en-US" sz="9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署名占位符 10"/>
          <p:cNvSpPr>
            <a:spLocks noGrp="1"/>
          </p:cNvSpPr>
          <p:nvPr>
            <p:ph type="body" sz="quarter" idx="16390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 </a:t>
            </a:r>
            <a:endParaRPr lang="en-US" altLang="zh-CN" dirty="0"/>
          </a:p>
        </p:txBody>
      </p:sp>
    </p:spTree>
    <p:custDataLst>
      <p:tags r:id="rId4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2109215" y="3429000"/>
            <a:ext cx="8384117" cy="1524000"/>
          </a:xfrm>
        </p:spPr>
        <p:txBody>
          <a:bodyPr/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乡韵乡情</a:t>
            </a:r>
            <a:br>
              <a:rPr lang="en-US" altLang="zh-CN" dirty="0"/>
            </a:b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02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812800" y="1066800"/>
            <a:ext cx="6451600" cy="56022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137836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鼓声传精神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9270999" y="6230579"/>
            <a:ext cx="1256919" cy="367624"/>
          </a:xfrm>
        </p:spPr>
        <p:txBody>
          <a:bodyPr>
            <a:no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龙鼓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0600" y="1221064"/>
            <a:ext cx="60960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鼓在中国大地流传广，不同地域鼓有不同形制、打法与表演形式，成为乡人生活印记。</a:t>
            </a:r>
            <a:endParaRPr lang="en-US" altLang="zh-CN" sz="2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2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漆园龙鼓传承四百余年，是当地文化象征。对游子而言，龙鼓是故乡情感寄托，是联结故土与游子的文化纽带；对故乡人来说，龙鼓是生活一部分，承载传承文化的使命。</a:t>
            </a:r>
            <a:endParaRPr lang="en-US" altLang="zh-CN" sz="2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endParaRPr lang="en-US" altLang="zh-CN" sz="2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2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龙鼓文化是漆园、流村的文化标志，愿融入生活，让人们明晰自身根源，无论去向何方，龙鼓都是标识。</a:t>
            </a:r>
            <a:endParaRPr lang="zh-CN" altLang="en-US" sz="2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7739168" y="1221064"/>
            <a:ext cx="3462232" cy="488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龙鼓学习记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09600" y="1681064"/>
            <a:ext cx="45719" cy="4643535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1604865"/>
            <a:ext cx="6172200" cy="4643535"/>
          </a:xfrm>
        </p:spPr>
        <p:txBody>
          <a:bodyPr>
            <a:normAutofit fontScale="92500"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当你最初看到龙鼓时，是将它视为普普通通的鼓，还是知道它是一面属于乡里乡亲的、有着悠久历史的鼓呢？你认为除了学到一种鼓乐演奏之外，我们还可以从中学习到什么？龙鼓作为我们本土文化的代表，一定会在大家的成长中留下印记，这种印记可以给我们带来怎样的影响呢？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6387"/>
          </p:nvPr>
        </p:nvPicPr>
        <p:blipFill>
          <a:blip r:embed="rId4"/>
          <a:srcRect l="-1" r="1333" b="5999"/>
          <a:stretch>
            <a:fillRect/>
          </a:stretch>
        </p:blipFill>
        <p:spPr>
          <a:xfrm>
            <a:off x="7708901" y="742950"/>
            <a:ext cx="3503612" cy="537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133350"/>
            <a:ext cx="6324600" cy="609600"/>
          </a:xfrm>
        </p:spPr>
        <p:txBody>
          <a:bodyPr>
            <a:noAutofit/>
          </a:bodyPr>
          <a:lstStyle/>
          <a:p>
            <a:r>
              <a:rPr lang="zh-CN" altLang="zh-CN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鼓钹文化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14681" y="883556"/>
            <a:ext cx="45719" cy="4844143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883557"/>
            <a:ext cx="7327900" cy="608874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登楼赋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[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东汉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]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王粲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登兹楼以四望兮，聊暇日以销忧。览斯宇之所处兮，实显敞而寡仇。挟清漳之通浦兮，倚曲沮（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jū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）之长洲。背坟衍之广陆兮，临皋隰（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xí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）之沃流。北弥陶牧，西接昭丘。华实蔽野，黍稷盈畴。虽信美而非吾土兮，曾何足以少留！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遭纷浊而迁逝兮，漫逾纪以迄今。情眷眷而怀归兮，孰忧思之可任？凭轩槛以遥望兮，向北风而开襟。平原远而极目兮，蔽荆山之高岑。路逶迤而修迥兮，川既漾而济深。悲旧乡之壅隔兮，涕横坠而弗禁。昔尼父之在陈兮，有“归欤”之叹音。钟仪幽而楚奏兮，庄舄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xì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）显而越吟。人情同於怀土兮，岂穷达而异心！ 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惟日月之逾迈兮，俟河清其未极。冀王道之一平兮，假高衢（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qú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）而骋力。惧匏（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páo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）瓜之徒悬兮，畏井渫（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xiè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）之莫食。步栖迟以徙倚兮，白日忽其将匿。风萧瑟而并兴兮，天惨惨而无色。兽狂顾以求群兮，鸟相鸣而举翼，原野阒（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qù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）其无人兮，征夫行而未息。心凄怆以感发兮，意忉怛（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dāo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dá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）而憯（</a:t>
            </a:r>
            <a:r>
              <a:rPr lang="en-US" altLang="zh-CN" sz="32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cǎn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）恻。循阶除而下降兮，气交愤於胸臆。夜参半而不寐兮，怅盘桓以反侧。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8229524" y="609600"/>
            <a:ext cx="2667152" cy="563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文本框 10"/>
          <p:cNvSpPr txBox="1"/>
          <p:nvPr/>
        </p:nvSpPr>
        <p:spPr>
          <a:xfrm>
            <a:off x="10896676" y="1874466"/>
            <a:ext cx="8737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明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仇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江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无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419100" y="254001"/>
            <a:ext cx="63246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大意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14681" y="1137556"/>
            <a:ext cx="45719" cy="4844143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883557"/>
            <a:ext cx="7327900" cy="6088744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登上这座楼向四周眺望，姑且借今日来消解忧愁。我打量这座楼宇所处的地方，确实宽阔敞亮，很多建筑都难以和它相比。傍依在清澈的漳水之畔，倚靠着弯弯曲曲沮水中长长的陆地。城楼北面是高阔、平坦的原野，南面是洼地与河流。向北一直到江陵郊外，那里有范蠡的墓地；向西到了当阳郊外，那里有楚昭王陵墓。无数的花果覆盖着原野，茂密的庄稼长满了田地。这里确实非常美丽，却不是我的故乡，又有什么值得我在此稍作停留呢？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8229524" y="609600"/>
            <a:ext cx="2667152" cy="563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文本框 10"/>
          <p:cNvSpPr txBox="1"/>
          <p:nvPr/>
        </p:nvSpPr>
        <p:spPr>
          <a:xfrm>
            <a:off x="10896676" y="1874466"/>
            <a:ext cx="8737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明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仇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江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无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133350"/>
            <a:ext cx="63246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大意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14681" y="1137556"/>
            <a:ext cx="45719" cy="4844143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883557"/>
            <a:ext cx="7327900" cy="6088744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我因为遭遇乱世，避乱荆州，到如今已经过去了十二年。心中充满思念，想要回到故乡去，谁能够担负得起这沉重的思念？倚着栏杆向远处张望，向着北风敞开了衣襟。北方的平原是那么辽远，我极目而望，然而荆山高耸，遮住了我的目光。归乡陆路曲折而漫长，水路幽深而难渡。满心伤悲，故乡与我就这样隔绝，眼泪止不住地坠落。过去，孔子在陈地绝粮，发出归去的悲叹；钟仪被幽囚在晋国，依旧弹奏楚国的乐曲；庄舄在楚国做了大官，病中仍然哼着越地的乡音。怀恋故土是人之常情，岂会因为境遇的穷达而有所不同！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8229524" y="609600"/>
            <a:ext cx="2667152" cy="563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文本框 10"/>
          <p:cNvSpPr txBox="1"/>
          <p:nvPr/>
        </p:nvSpPr>
        <p:spPr>
          <a:xfrm>
            <a:off x="10896676" y="1874466"/>
            <a:ext cx="8737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明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仇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江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无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14681" y="0"/>
            <a:ext cx="63246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大意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550567" y="609600"/>
            <a:ext cx="45719" cy="4844143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32733" y="609600"/>
            <a:ext cx="7327900" cy="6088744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时光流逝，不曾停歇，然而清明的世道却总也不能等到。我希望国家统一，政治安定，可以施展自己的才能和抱负。心中忧虑，害怕自己会像匏瓜一样只是空悬挂着，像淘干的水井一样没人来打水吃。我在城楼上徘徊逗留，不知不觉太阳就要落下去了。晚风吹过，树木摇动不止；天光暗淡，暮色沉沉。野兽张皇地回顾，寻找伙伴；鸟儿相互鸣叫，展翅飞翔。原野上寂静无人，只有出门在外的行人在匆匆赶路。我满心凄凉悲怆，感触很多，意绪悲哀感伤。于是沿着城楼的台阶走下来，胸中愤懑难平。直至夜半时分还不能入眠，翻来覆去，心中充满惆怅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8229524" y="609600"/>
            <a:ext cx="2667152" cy="563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文本框 10"/>
          <p:cNvSpPr txBox="1"/>
          <p:nvPr/>
        </p:nvSpPr>
        <p:spPr>
          <a:xfrm>
            <a:off x="10896676" y="1874466"/>
            <a:ext cx="8737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明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仇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江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山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无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8867" t="-9868" r="5754" b="9868"/>
          <a:stretch>
            <a:fillRect/>
          </a:stretch>
        </p:blipFill>
        <p:spPr>
          <a:xfrm>
            <a:off x="591915" y="5453743"/>
            <a:ext cx="7503164" cy="165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6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0"/>
            <a:ext cx="63246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交流讨论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09600" y="730249"/>
            <a:ext cx="60959" cy="1504043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03579" y="609600"/>
            <a:ext cx="10916999" cy="1745343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现在，我们年龄尚小，仍旧生活在故乡的怀抱中，并不完全了然故乡对于人生的意义。然而，我们却可以去感受故乡的一切，感受他人对于故乡的情感。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青年歌手赵雷是北京人，他的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家乡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这首歌，表达着他对这片土地的眷恋深情。观察这一片土地，观察这里的人群，选择一种你最喜欢的的事物，说一说你对它的认识。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家乡">
            <a:hlinkClick r:id="" action="ppaction://media"/>
          </p:cNvPr>
          <p:cNvPicPr>
            <a:picLocks noGrp="1" noChangeAspect="1"/>
          </p:cNvPicPr>
          <p:nvPr>
            <p:ph idx="16387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0514" y="2241039"/>
            <a:ext cx="8150972" cy="4616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0"/>
            <a:ext cx="63246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交流讨论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868679" y="730250"/>
            <a:ext cx="10916999" cy="523220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观察故乡的土地，观察这里的人群，选择一种你最喜欢的的事物，说一说你对它的认识。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68679" y="1411238"/>
            <a:ext cx="2166621" cy="6848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土地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8679" y="4120799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33052" y="4382409"/>
            <a:ext cx="943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66000" y="3859189"/>
            <a:ext cx="144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723784" y="1465491"/>
            <a:ext cx="2324100" cy="6848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人群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093200" y="1465491"/>
            <a:ext cx="2197178" cy="6848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事物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7" y="2191204"/>
            <a:ext cx="2920083" cy="43824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385" y="2298904"/>
            <a:ext cx="2848320" cy="42747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628" y="2298903"/>
            <a:ext cx="2848321" cy="42747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2020315" y="3429000"/>
            <a:ext cx="8384117" cy="1524000"/>
          </a:xfrm>
        </p:spPr>
        <p:txBody>
          <a:bodyPr/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三锅子</a:t>
            </a:r>
            <a:br>
              <a:rPr lang="en-US" altLang="zh-CN" dirty="0"/>
            </a:b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03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我们的漆园龙鼓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40130" y="1670305"/>
            <a:ext cx="4718654" cy="483108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2" name="文本占位符 1"/>
          <p:cNvSpPr>
            <a:spLocks noGrp="1"/>
          </p:cNvSpPr>
          <p:nvPr>
            <p:ph type="body" idx="16389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6388"/>
          </p:nvPr>
        </p:nvSpPr>
        <p:spPr>
          <a:xfrm>
            <a:off x="505816" y="393193"/>
            <a:ext cx="8384646" cy="187960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我们的</a:t>
            </a:r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“漆园龙鼓”</a:t>
            </a:r>
            <a:endParaRPr lang="zh-CN" altLang="en-US" sz="8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390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曲谱认知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rcRect t="3846" b="6367"/>
          <a:stretch>
            <a:fillRect/>
          </a:stretch>
        </p:blipFill>
        <p:spPr>
          <a:xfrm>
            <a:off x="2892018" y="334776"/>
            <a:ext cx="7902982" cy="668832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曲谱认知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1565430" y="1028700"/>
            <a:ext cx="10069341" cy="5829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1023130" y="1117078"/>
            <a:ext cx="10145740" cy="5575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rcRect t="20429" b="16488"/>
          <a:stretch>
            <a:fillRect/>
          </a:stretch>
        </p:blipFill>
        <p:spPr>
          <a:xfrm>
            <a:off x="1833563" y="1071025"/>
            <a:ext cx="8858250" cy="99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10334"/>
          <a:stretch>
            <a:fillRect/>
          </a:stretch>
        </p:blipFill>
        <p:spPr>
          <a:xfrm>
            <a:off x="2632076" y="2218250"/>
            <a:ext cx="7261224" cy="4639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5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rcRect t="20429" b="16488"/>
          <a:stretch>
            <a:fillRect/>
          </a:stretch>
        </p:blipFill>
        <p:spPr>
          <a:xfrm>
            <a:off x="1833563" y="1071025"/>
            <a:ext cx="8858250" cy="99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37" y="2192850"/>
            <a:ext cx="7705725" cy="462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5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rcRect t="20429" b="16488"/>
          <a:stretch>
            <a:fillRect/>
          </a:stretch>
        </p:blipFill>
        <p:spPr>
          <a:xfrm>
            <a:off x="1833563" y="1071025"/>
            <a:ext cx="8858250" cy="99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0" y="2133600"/>
            <a:ext cx="8067675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5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10795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7778" b="50000"/>
          <a:stretch>
            <a:fillRect/>
          </a:stretch>
        </p:blipFill>
        <p:spPr>
          <a:xfrm>
            <a:off x="507357" y="816137"/>
            <a:ext cx="371475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内容占位符 7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1813876" y="1638625"/>
            <a:ext cx="8168323" cy="5219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5"/>
    </p:custData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rcRect l="19206" t="25391" r="11458"/>
          <a:stretch>
            <a:fillRect/>
          </a:stretch>
        </p:blipFill>
        <p:spPr>
          <a:xfrm>
            <a:off x="3187700" y="808527"/>
            <a:ext cx="5994400" cy="4366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714500" y="3422134"/>
            <a:ext cx="698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25500" y="5492571"/>
            <a:ext cx="11239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右手钹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左手拇指与食指捏住右手钹堂部位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钹帽冲右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，钹呈竖直状右手手心向上于钹的下方与钹呈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90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度，小指上钩钹绳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1-8)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，食指、中指穿过钹绳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1-9)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，绕至上方使钹帽至于手心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1-10)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，手心水平向上托钹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1-11)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908300" y="62915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左手钹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以与右手钹相同的方法拿左手钹。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rcRect r="5181"/>
          <a:stretch>
            <a:fillRect/>
          </a:stretch>
        </p:blipFill>
        <p:spPr>
          <a:xfrm>
            <a:off x="674890" y="1600200"/>
            <a:ext cx="11123410" cy="4349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2490700" y="1092001"/>
            <a:ext cx="7820199" cy="576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844347" y="253481"/>
            <a:ext cx="1718782" cy="7122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884459" y="218492"/>
            <a:ext cx="3429000" cy="782216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87" hasCustomPrompt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5054600" y="1143000"/>
            <a:ext cx="6121400" cy="583163"/>
          </a:xfrm>
        </p:spPr>
        <p:txBody>
          <a:bodyPr>
            <a:noAutofit/>
          </a:bodyPr>
          <a:lstStyle/>
          <a:p>
            <a:pPr>
              <a:spcBef>
                <a:spcPct val="42000"/>
              </a:spcBef>
              <a:spcAft>
                <a:spcPct val="42000"/>
              </a:spcAft>
            </a:pP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第一单元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三锅子</a:t>
            </a:r>
            <a:endParaRPr lang="en-US" altLang="zh-CN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25143" y="2202024"/>
            <a:ext cx="47844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漆园古风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P02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乡韵乡情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P06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三锅子    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P11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58" y="1143000"/>
            <a:ext cx="3357341" cy="5008984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1734332" y="1155700"/>
            <a:ext cx="8768568" cy="5609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1551458" y="1358900"/>
            <a:ext cx="8517131" cy="424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367657" y="1651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rcRect b="3093"/>
          <a:stretch>
            <a:fillRect/>
          </a:stretch>
        </p:blipFill>
        <p:spPr>
          <a:xfrm>
            <a:off x="2089880" y="914401"/>
            <a:ext cx="7807753" cy="6040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rcRect l="3981" r="2286" b="81697"/>
          <a:stretch>
            <a:fillRect/>
          </a:stretch>
        </p:blipFill>
        <p:spPr>
          <a:xfrm>
            <a:off x="1841267" y="1041400"/>
            <a:ext cx="7810500" cy="128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55926" r="8572" b="3148"/>
          <a:stretch>
            <a:fillRect/>
          </a:stretch>
        </p:blipFill>
        <p:spPr>
          <a:xfrm>
            <a:off x="2018835" y="2451100"/>
            <a:ext cx="7455365" cy="340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5"/>
    </p:custData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1869343" y="1371599"/>
            <a:ext cx="9147265" cy="457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rcRect b="18396"/>
          <a:stretch>
            <a:fillRect/>
          </a:stretch>
        </p:blipFill>
        <p:spPr>
          <a:xfrm>
            <a:off x="1649052" y="1475744"/>
            <a:ext cx="9281135" cy="3820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rcRect t="80567" b="6911"/>
          <a:stretch>
            <a:fillRect/>
          </a:stretch>
        </p:blipFill>
        <p:spPr>
          <a:xfrm>
            <a:off x="1575207" y="1446816"/>
            <a:ext cx="9041586" cy="6096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7555"/>
          <a:stretch>
            <a:fillRect/>
          </a:stretch>
        </p:blipFill>
        <p:spPr>
          <a:xfrm>
            <a:off x="1575207" y="2056417"/>
            <a:ext cx="9651186" cy="3407707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1918198" y="1282700"/>
            <a:ext cx="8851401" cy="481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6387"/>
          </p:nvPr>
        </p:nvPicPr>
        <p:blipFill>
          <a:blip r:embed="rId3"/>
          <a:srcRect t="61321"/>
          <a:stretch>
            <a:fillRect/>
          </a:stretch>
        </p:blipFill>
        <p:spPr>
          <a:xfrm>
            <a:off x="1142999" y="1269673"/>
            <a:ext cx="9739017" cy="375952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6141" y="5384473"/>
            <a:ext cx="8912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双手手腕向内翻转使双钹呈竖直状态，双钹钹心相对，双臂向外各自打开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70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度，双臂自然弯曲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3-3)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，双手合拢在胸前对击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3-4)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，然后回位双臂向外打开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70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3-5)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1655906" y="1333500"/>
            <a:ext cx="7983393" cy="5203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1903941" y="2578878"/>
            <a:ext cx="8384117" cy="1524000"/>
          </a:xfrm>
        </p:spPr>
        <p:txBody>
          <a:bodyPr>
            <a:normAutofit fontScale="90000"/>
          </a:bodyPr>
          <a:lstStyle/>
          <a:p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第一单元</a:t>
            </a:r>
            <a:r>
              <a:rPr lang="en-US" altLang="zh-CN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br>
              <a:rPr lang="en-US" altLang="zh-CN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三锅子</a:t>
            </a:r>
            <a:endParaRPr lang="zh-CN" altLang="en-US" sz="6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 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0650" y="5693208"/>
            <a:ext cx="9410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两手拇指扣住钹的上沿，右手手臂上抬至眼前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4-2)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，右手钹的边沿向下滑击左手钹的边沿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4-3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4-4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4-5)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。右手钹回到胸前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倾斜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位置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4-6)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。双钹回位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4-7)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6387"/>
          </p:nvPr>
        </p:nvPicPr>
        <p:blipFill>
          <a:blip r:embed="rId3"/>
          <a:srcRect l="17508" t="42924"/>
          <a:stretch>
            <a:fillRect/>
          </a:stretch>
        </p:blipFill>
        <p:spPr>
          <a:xfrm>
            <a:off x="2413000" y="1034036"/>
            <a:ext cx="6286500" cy="4539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6387"/>
          </p:nvPr>
        </p:nvPicPr>
        <p:blipFill>
          <a:blip r:embed="rId3"/>
          <a:srcRect l="4051" t="35825" r="13187" b="15566"/>
          <a:stretch>
            <a:fillRect/>
          </a:stretch>
        </p:blipFill>
        <p:spPr>
          <a:xfrm>
            <a:off x="507357" y="1206500"/>
            <a:ext cx="6292555" cy="21053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6635" t="6845" r="11869" b="6250"/>
          <a:stretch>
            <a:fillRect/>
          </a:stretch>
        </p:blipFill>
        <p:spPr>
          <a:xfrm>
            <a:off x="507357" y="3260443"/>
            <a:ext cx="6388100" cy="3060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69812" y="2482469"/>
            <a:ext cx="46681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五、丁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两手钹向内倾斜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5-1)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，左手手臂上抬至眼前，右手钹右倾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5-2)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。左手钹的边沿向下滑击右手钹的边沿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5-3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5-4)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。左手钹回到胸前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倾斜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位置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5-5)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3180627" y="417540"/>
            <a:ext cx="6985000" cy="6510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rcRect t="14162"/>
          <a:stretch>
            <a:fillRect/>
          </a:stretch>
        </p:blipFill>
        <p:spPr>
          <a:xfrm>
            <a:off x="1001188" y="1917700"/>
            <a:ext cx="9336612" cy="4203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2821332" y="140676"/>
            <a:ext cx="7981420" cy="6813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7357" y="30480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-1777679" y="5949387"/>
            <a:ext cx="921152" cy="743513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584200" y="6431290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3086443" y="304800"/>
            <a:ext cx="7323140" cy="678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5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END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6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本次课程结束！</a:t>
            </a:r>
            <a:endParaRPr lang="zh-CN" altLang="en-US" sz="6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2109215" y="3429000"/>
            <a:ext cx="8384117" cy="1524000"/>
          </a:xfrm>
        </p:spPr>
        <p:txBody>
          <a:bodyPr/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漆园古风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01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762000" y="234118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漆园龙鼓史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 flipH="1">
            <a:off x="723900" y="3124200"/>
            <a:ext cx="76200" cy="3568700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838200" y="3124200"/>
            <a:ext cx="10820400" cy="3568700"/>
          </a:xfrm>
        </p:spPr>
        <p:txBody>
          <a:bodyPr>
            <a:normAutofit fontScale="25000" lnSpcReduction="20000"/>
          </a:bodyPr>
          <a:lstStyle/>
          <a:p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明代初期，北京西北青山间诞生了郄窑村，因郄姓人家以建窑烧炭为业而得名。明成祖朱棣迁都北京、营建紫禁城时，在京城西北选定皇陵地址，为保护风水，陵寝周边严禁砍伐树木。距此不远的郄窑村无法再伐木烧炭，村民便转以耕田种地为生。到了明代中叶，村南开始大面积种植漆树，这种落叶乔木生长迅速，可高达二十多米，百亩漆林蔚然成荫，过往行人常驻足观赏，“漆园”之名也由此取代郄窑，沿用至今。</a:t>
            </a:r>
            <a:endParaRPr lang="en-US" altLang="zh-CN" sz="8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8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漆园村百姓以农耕为生计，农忙时家家户户辛勤劳作，而深秋至严冬的农闲时节，乡村生活寂寥单调。为增添热闹气息，村民因鼓乐在民间婚丧嫁娶、节庆祭祀中应用广泛，便组建起自己的鼓队。他们在“咚咚哐啷”的节奏中抒发喜怒哀乐，逐渐创作出独特的鼓乐形式“锅子鼓”。淳朴的乡村里，这铿锵的鼓点年复一年、一代又一代地传承，成为漆园村民日常生活中最富声情与记忆的文化符号。</a:t>
            </a:r>
            <a:endParaRPr lang="en-US" altLang="zh-CN" sz="8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1117600" y="-55180"/>
            <a:ext cx="9096942" cy="2396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5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431800" y="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曲目赏析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09600" y="736600"/>
            <a:ext cx="10972800" cy="3479800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914400" y="609600"/>
            <a:ext cx="10363200" cy="3606800"/>
          </a:xfrm>
        </p:spPr>
        <p:txBody>
          <a:bodyPr>
            <a:normAutofit/>
          </a:bodyPr>
          <a:lstStyle/>
          <a:p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《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三锅子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是漆园龙鼓基础曲目，含起鼓、煞鼓，由鼓、鸳鸯钹、铛子合奏。</a:t>
            </a:r>
            <a:endParaRPr lang="en-US" altLang="zh-CN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敲龙鼓时，槌击鼓心“通通通”、鼓边“笃”；鸳鸯钹单击边“丁”、对击“括”；铛子敲击声清脆。起鼓节奏慢，“通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通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通”三声鼓响，配铛子修饰，第三声时鸳鸯钹“括”声加入。之后节奏加快，鼓声统领，鸳鸯钹演奏复杂，“滴溜溜”动作（右手转钹、左手摩擦）具观赏性，因对击三次（打锅子 ），得名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三锅子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1028700" y="4343400"/>
            <a:ext cx="9931400" cy="2196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812800" y="1066800"/>
            <a:ext cx="6451600" cy="56022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469900" y="123825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鼓钹文化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9448799" y="6301463"/>
            <a:ext cx="1256919" cy="367624"/>
          </a:xfrm>
        </p:spPr>
        <p:txBody>
          <a:bodyPr>
            <a:no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黄帝像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7815580" y="733425"/>
            <a:ext cx="3627120" cy="5488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1041400" y="1286252"/>
            <a:ext cx="6096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黄帝制鼓有神话传说：炎黄争胜，炎帝败后，其裔蚩尤兴兵复仇，他铜头铁额、能吞石飞行，黄帝难胜。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九天玄女告知黄帝，东海流波山有神兽“夔”，状如牛、苍身无角单脚，出入水会风雨，吼声如雷。黄帝取夔皮制鼓、骨头为槌，鼓声传五百里，八十面鼓齐响传三千八百里。连击九次，蚩尤战败，黄帝于青丘杀之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胜后黄帝作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槖鼓之曲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，含十章，借名字可感其再现黄蚩大战、激越震天的气势，虽演奏法失传，仍留震撼想象 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认知深化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09600" y="1480456"/>
            <a:ext cx="45719" cy="4844143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1604865"/>
            <a:ext cx="6172200" cy="464353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关于鼓这种乐器的产生，并不只有黄帝制鼓这一种说法。请你通过网络查询或者阅读与中国鼓文化有关的书籍，了解关于鼓的产生的其他说法，请你讲给同学们听听，并说一说你对于中国鼓增加了哪些认识。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6387"/>
          </p:nvPr>
        </p:nvPicPr>
        <p:blipFill>
          <a:blip r:embed="rId4"/>
          <a:srcRect l="-1" r="1333" b="5999"/>
          <a:stretch>
            <a:fillRect/>
          </a:stretch>
        </p:blipFill>
        <p:spPr>
          <a:xfrm>
            <a:off x="8040687" y="742950"/>
            <a:ext cx="3171825" cy="537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10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345f24274cc5b8cc0ac7cc5ed9803a7bdd550cb"/>
  <p:tag name="KSO_WM_NEWLAYOUT_ID" val="1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0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1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1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1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12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5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13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13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7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1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f6e7f885f5f53d1d433b9c4673a6fba56592acb"/>
  <p:tag name="KSO_WM_NEWLAYOUT_ID" val="slide_fbd1737be693ef9a"/>
</p:tagLst>
</file>

<file path=ppt/tags/tag14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"/>
  <p:tag name="KSO_WM_UNIT_TYPE" val="l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"/>
  <p:tag name="KSO_WM_UNIT_TYPE" val="f"/>
</p:tagLst>
</file>

<file path=ppt/tags/tag14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5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1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7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9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4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441"/>
  <p:tag name="KSO_WM_TEMPLATE_CATEGORY" val="custom"/>
</p:tagLst>
</file>

<file path=ppt/tags/tag1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16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16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5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16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TEMPLATE_INDEX" val="40490441"/>
  <p:tag name="KSO_WM_TEMPLATE_CATEGORY" val="custom"/>
</p:tagLst>
</file>

<file path=ppt/tags/tag17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9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4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441"/>
  <p:tag name="KSO_WM_TEMPLATE_CATEGORY" val="custom"/>
</p:tagLst>
</file>

<file path=ppt/tags/tag18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8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9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TEMPLATE_INDEX" val="40490441"/>
  <p:tag name="KSO_WM_TEMPLATE_CATEGORY" val="custom"/>
</p:tagLst>
</file>

<file path=ppt/tags/tag19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2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19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1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2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1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0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</p:tagLst>
</file>

<file path=ppt/tags/tag2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6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8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2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4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22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22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230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3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c63982ef2518dddefe9ab2f68a981b1c100fcd"/>
  <p:tag name="KSO_WM_NEWLAYOUT_ID" val="slide_dfa8d115a8a6e1f7"/>
</p:tagLst>
</file>

<file path=ppt/tags/tag2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_1"/>
  <p:tag name="KSO_WM_UNIT_TYPE" val="l_h_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9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24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5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6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7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0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1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3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25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25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9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5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28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28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7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8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</p:tagLst>
</file>

<file path=ppt/tags/tag2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9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7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8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7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3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</p:tagLst>
</file>

<file path=ppt/tags/tag3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1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5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33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33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7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33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4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5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9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8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  <p:tag name="KSO_WM_TEMPLATE_INDEX" val="40490441"/>
  <p:tag name="KSO_WM_TEMPLATE_CATEGORY" val="custom"/>
</p:tagLst>
</file>

<file path=ppt/tags/tag350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1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2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7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8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9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8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9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2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37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37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1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38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PRESET_TEXT" val="20XX YEAR"/>
  <p:tag name="KSO_WM_UNIT_ID" val="custom40490441_1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3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494e065904cba03fa7292aec298be9d5e1cdbda"/>
  <p:tag name="KSO_WM_NEWLAYOUT_ID" val="2463"/>
  <p:tag name="KSO_WM_UNIT_PRESET_TEXT" val="单击此处添加文档标题"/>
  <p:tag name="KSO_WM_UNIT_ID" val="custom40490441_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4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2"/>
  <p:tag name="KSO_WM_UNIT_SUBTYPE" val="b"/>
  <p:tag name="KSO_WM_UNIT_TEXT_TYPE" val="1"/>
  <p:tag name="KSO_WM_UNIT_PRESET_TEXT" val="BY WPS"/>
  <p:tag name="KSO_WM_UNIT_ID" val="custom40490441_1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5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SLIDE_INDEX" val="1"/>
  <p:tag name="KSO_WM_SLIDE_ID" val="custom40490441_1"/>
  <p:tag name="KSO_WM_TEMPLATE_MASTER_TYPE" val="0"/>
  <p:tag name="KSO_WM_SLIDE_LAYOUT" val="a_f"/>
  <p:tag name="KSO_WM_SLIDE_LAYOUT_CNT" val="1_2"/>
  <p:tag name="KSO_WM_TAG_VERSION" val="3.0"/>
</p:tagLst>
</file>

<file path=ppt/tags/tag3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f6e7f885f5f53d1d433b9c4673a6fba56592acb"/>
  <p:tag name="KSO_WM_NEWLAYOUT_ID" val="slide_fbd1737be693ef9a"/>
  <p:tag name="KSO_WM_UNIT_PRESET_TEXT" val="单击此处添加标题"/>
</p:tagLst>
</file>

<file path=ppt/tags/tag387.xml><?xml version="1.0" encoding="utf-8"?>
<p:tagLst xmlns:p="http://schemas.openxmlformats.org/presentationml/2006/main">
  <p:tag name="$PH_EXT" val="2"/>
  <p:tag name="KSO_WM_FIGMA_DECORATION_INDEX" val="18_contentModel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"/>
  <p:tag name="KSO_WM_UNIT_TYPE" val="l_i"/>
  <p:tag name="KSO_WM_UNIT_PRESET_TEXT" val=" 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"/>
  <p:tag name="KSO_WM_UNIT_TYPE" val="f"/>
  <p:tag name="KSO_WM_UNIT_PRESET_TEXT" val="单击此处添加正文"/>
</p:tagLst>
</file>

<file path=ppt/tags/tag38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fbd1737be693ef9a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  <p:tag name="KSO_WM_TEMPLATE_INDEX" val="40490441"/>
  <p:tag name="KSO_WM_TEMPLATE_CATEGORY" val="custom"/>
</p:tagLst>
</file>

<file path=ppt/tags/tag390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1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2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393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4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5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3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397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39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9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c63982ef2518dddefe9ab2f68a981b1c100fcd"/>
  <p:tag name="KSO_WM_NEWLAYOUT_ID" val="slide_dfa8d115a8a6e1f7"/>
  <p:tag name="KSO_WM_UNIT_PRESET_TEXT" val="单击此处添加标题"/>
</p:tagLst>
</file>

<file path=ppt/tags/tag401.xml><?xml version="1.0" encoding="utf-8"?>
<p:tagLst xmlns:p="http://schemas.openxmlformats.org/presentationml/2006/main">
  <p:tag name="$PH_EXT" val="2"/>
  <p:tag name="KSO_WM_FIGMA_DECORATION_INDEX" val="18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_1"/>
  <p:tag name="KSO_WM_UNIT_TYPE" val="l_h_i"/>
  <p:tag name="KSO_WM_UNIT_PRESET_TEXT" val=" 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0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fa8d115a8a6e1f7"/>
</p:tagLst>
</file>

<file path=ppt/tags/tag4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0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08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11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2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4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18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2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22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2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26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2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0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3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34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3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38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4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444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5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6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4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4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5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5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5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61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6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67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7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7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7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7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8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8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8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8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9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91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9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97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4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0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0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0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0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0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1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1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1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21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2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52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PRESET_TEXT" val="THE END"/>
  <p:tag name="KSO_WM_UNIT_ID" val="custom40490441_9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26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PRESET_TEXT" val="谢谢观看"/>
  <p:tag name="KSO_WM_UNIT_ID" val="custom40490441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27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90441"/>
  <p:tag name="KSO_WM_TEMPLATE_CATEGORY" val="custom"/>
  <p:tag name="KSO_WM_SLIDE_INDEX" val="5"/>
  <p:tag name="KSO_WM_SLIDE_ID" val="custom40490441_9"/>
  <p:tag name="KSO_WM_TEMPLATE_MASTER_TYPE" val="0"/>
  <p:tag name="KSO_WM_SLIDE_LAYOUT" val="a_b"/>
  <p:tag name="KSO_WM_SLIDE_LAYOUT_CNT" val="1_1"/>
  <p:tag name="KSO_WM_TAG_VERSION" val="3.0"/>
</p:tagLst>
</file>

<file path=ppt/tags/tag53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4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0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1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494e065904cba03fa7292aec298be9d5e1cdbda"/>
  <p:tag name="KSO_WM_NEWLAYOUT_ID" val="2463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2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2"/>
  <p:tag name="KSO_WM_UNIT_SUBTYPE" val="b"/>
  <p:tag name="KSO_WM_UNIT_TEXT_TYPE" val="1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6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9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8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9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  <p:tag name="KSO_WM_TEMPLATE_INDEX" val="40490441"/>
  <p:tag name="KSO_WM_TEMPLATE_CATEGORY" val="custom"/>
</p:tagLst>
</file>

<file path=ppt/tags/tag90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heme/theme1.xml><?xml version="1.0" encoding="utf-8"?>
<a:theme xmlns:a="http://schemas.openxmlformats.org/drawingml/2006/main" name="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3567</Words>
  <Application>WPS 演示</Application>
  <PresentationFormat>宽屏</PresentationFormat>
  <Paragraphs>324</Paragraphs>
  <Slides>46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46</vt:i4>
      </vt:variant>
    </vt:vector>
  </HeadingPairs>
  <TitlesOfParts>
    <vt:vector size="61" baseType="lpstr">
      <vt:lpstr>Arial</vt:lpstr>
      <vt:lpstr>宋体</vt:lpstr>
      <vt:lpstr>Wingdings</vt:lpstr>
      <vt:lpstr>黑体</vt:lpstr>
      <vt:lpstr>华文楷体</vt:lpstr>
      <vt:lpstr>微软雅黑</vt:lpstr>
      <vt:lpstr>Arial Unicode MS</vt:lpstr>
      <vt:lpstr>中国风绿金山水教育教学</vt:lpstr>
      <vt:lpstr>1_中国风绿金山水教育教学</vt:lpstr>
      <vt:lpstr>2_中国风绿金山水教育教学</vt:lpstr>
      <vt:lpstr>3_中国风绿金山水教育教学</vt:lpstr>
      <vt:lpstr>4_中国风绿金山水教育教学</vt:lpstr>
      <vt:lpstr>5_中国风绿金山水教育教学</vt:lpstr>
      <vt:lpstr>6_中国风绿金山水教育教学</vt:lpstr>
      <vt:lpstr>7_中国风绿金山水教育教学</vt:lpstr>
      <vt:lpstr>龙鼓舞乐</vt:lpstr>
      <vt:lpstr>我们的“漆园龙鼓”</vt:lpstr>
      <vt:lpstr>目录</vt:lpstr>
      <vt:lpstr>第一单元  三锅子</vt:lpstr>
      <vt:lpstr>第1课 漆园古风</vt:lpstr>
      <vt:lpstr>漆园龙鼓史</vt:lpstr>
      <vt:lpstr>曲目赏析</vt:lpstr>
      <vt:lpstr>鼓钹文化</vt:lpstr>
      <vt:lpstr>认知深化</vt:lpstr>
      <vt:lpstr>第2课 乡韵乡情 </vt:lpstr>
      <vt:lpstr>鼓声传精神</vt:lpstr>
      <vt:lpstr>龙鼓学习记</vt:lpstr>
      <vt:lpstr>鼓钹文化</vt:lpstr>
      <vt:lpstr>大意</vt:lpstr>
      <vt:lpstr>大意</vt:lpstr>
      <vt:lpstr>大意</vt:lpstr>
      <vt:lpstr>交流讨论</vt:lpstr>
      <vt:lpstr>交流讨论</vt:lpstr>
      <vt:lpstr>第3课 三锅子 </vt:lpstr>
      <vt:lpstr>曲谱认知</vt:lpstr>
      <vt:lpstr>曲谱认知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动作要领</vt:lpstr>
      <vt:lpstr>本次课程结束！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DW</dc:creator>
  <cp:lastModifiedBy>梦的回忆</cp:lastModifiedBy>
  <cp:revision>499</cp:revision>
  <dcterms:created xsi:type="dcterms:W3CDTF">1900-01-01T00:00:00Z</dcterms:created>
  <dcterms:modified xsi:type="dcterms:W3CDTF">2025-08-15T14:37:38Z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A36BE3C409B04CAFB90A7655B051E49F_13</vt:lpwstr>
  </property>
</Properties>
</file>